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6" r:id="rId3"/>
    <p:sldId id="294" r:id="rId4"/>
    <p:sldId id="271" r:id="rId5"/>
    <p:sldId id="279" r:id="rId6"/>
    <p:sldId id="280" r:id="rId7"/>
    <p:sldId id="276" r:id="rId8"/>
    <p:sldId id="281" r:id="rId9"/>
    <p:sldId id="277" r:id="rId10"/>
    <p:sldId id="282" r:id="rId11"/>
    <p:sldId id="285" r:id="rId12"/>
    <p:sldId id="286" r:id="rId13"/>
    <p:sldId id="287" r:id="rId14"/>
    <p:sldId id="288" r:id="rId15"/>
    <p:sldId id="295" r:id="rId16"/>
    <p:sldId id="296" r:id="rId17"/>
    <p:sldId id="297" r:id="rId18"/>
    <p:sldId id="298" r:id="rId19"/>
    <p:sldId id="299" r:id="rId20"/>
  </p:sldIdLst>
  <p:sldSz cx="12188825"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888">
          <p15:clr>
            <a:srgbClr val="A4A3A4"/>
          </p15:clr>
        </p15:guide>
        <p15:guide id="3" orient="horz" pos="1152">
          <p15:clr>
            <a:srgbClr val="A4A3A4"/>
          </p15:clr>
        </p15:guide>
        <p15:guide id="4" orient="horz" pos="960">
          <p15:clr>
            <a:srgbClr val="A4A3A4"/>
          </p15:clr>
        </p15:guide>
        <p15:guide id="5" orient="horz" pos="2976">
          <p15:clr>
            <a:srgbClr val="A4A3A4"/>
          </p15:clr>
        </p15:guide>
        <p15:guide id="6" orient="horz" pos="432">
          <p15:clr>
            <a:srgbClr val="A4A3A4"/>
          </p15:clr>
        </p15:guide>
        <p15:guide id="7" orient="horz" pos="3600">
          <p15:clr>
            <a:srgbClr val="A4A3A4"/>
          </p15:clr>
        </p15:guide>
        <p15:guide id="8" pos="3839">
          <p15:clr>
            <a:srgbClr val="A4A3A4"/>
          </p15:clr>
        </p15:guide>
        <p15:guide id="9" pos="815">
          <p15:clr>
            <a:srgbClr val="A4A3A4"/>
          </p15:clr>
        </p15:guide>
        <p15:guide id="10" pos="6623">
          <p15:clr>
            <a:srgbClr val="A4A3A4"/>
          </p15:clr>
        </p15:guide>
        <p15:guide id="11" pos="897">
          <p15:clr>
            <a:srgbClr val="A4A3A4"/>
          </p15:clr>
        </p15:guide>
        <p15:guide id="12" pos="6863">
          <p15:clr>
            <a:srgbClr val="A4A3A4"/>
          </p15:clr>
        </p15:guide>
        <p15:guide id="13" pos="7295">
          <p15:clr>
            <a:srgbClr val="A4A3A4"/>
          </p15:clr>
        </p15:guide>
        <p15:guide id="14" pos="3695">
          <p15:clr>
            <a:srgbClr val="A4A3A4"/>
          </p15:clr>
        </p15:guide>
        <p15:guide id="15" pos="2927">
          <p15:clr>
            <a:srgbClr val="A4A3A4"/>
          </p15:clr>
        </p15:guide>
        <p15:guide id="16" pos="383">
          <p15:clr>
            <a:srgbClr val="A4A3A4"/>
          </p15:clr>
        </p15:guide>
        <p15:guide id="17" pos="307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7C"/>
    <a:srgbClr val="00CC99"/>
    <a:srgbClr val="6666FF"/>
    <a:srgbClr val="9999FF"/>
    <a:srgbClr val="FF7C80"/>
    <a:srgbClr val="E9812B"/>
    <a:srgbClr val="D58D38"/>
    <a:srgbClr val="C7B032"/>
    <a:srgbClr val="9FB234"/>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0" y="-684"/>
      </p:cViewPr>
      <p:guideLst>
        <p:guide orient="horz" pos="2160"/>
        <p:guide orient="horz" pos="3888"/>
        <p:guide orient="horz" pos="1152"/>
        <p:guide orient="horz" pos="960"/>
        <p:guide orient="horz" pos="2976"/>
        <p:guide orient="horz" pos="432"/>
        <p:guide orient="horz" pos="3600"/>
        <p:guide pos="3839"/>
        <p:guide pos="815"/>
        <p:guide pos="6623"/>
        <p:guide pos="897"/>
        <p:guide pos="6863"/>
        <p:guide pos="7295"/>
        <p:guide pos="3695"/>
        <p:guide pos="2927"/>
        <p:guide pos="383"/>
        <p:guide pos="3071"/>
      </p:guideLst>
    </p:cSldViewPr>
  </p:slideViewPr>
  <p:notesTextViewPr>
    <p:cViewPr>
      <p:scale>
        <a:sx n="1" d="1"/>
        <a:sy n="1" d="1"/>
      </p:scale>
      <p:origin x="0" y="0"/>
    </p:cViewPr>
  </p:notesTextViewPr>
  <p:notesViewPr>
    <p:cSldViewPr>
      <p:cViewPr varScale="1">
        <p:scale>
          <a:sx n="84" d="100"/>
          <a:sy n="84" d="100"/>
        </p:scale>
        <p:origin x="1002" y="6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777497517324"/>
          <c:y val="3.7339008943083757E-2"/>
          <c:w val="0.83383972856075927"/>
          <c:h val="0.80312141611836785"/>
        </c:manualLayout>
      </c:layout>
      <c:lineChart>
        <c:grouping val="standard"/>
        <c:varyColors val="0"/>
        <c:ser>
          <c:idx val="0"/>
          <c:order val="0"/>
          <c:spPr>
            <a:ln w="41436">
              <a:solidFill>
                <a:srgbClr val="C00000"/>
              </a:solidFill>
              <a:prstDash val="solid"/>
            </a:ln>
          </c:spPr>
          <c:marker>
            <c:symbol val="diamond"/>
            <c:size val="13"/>
            <c:spPr>
              <a:solidFill>
                <a:srgbClr val="C00000"/>
              </a:solidFill>
              <a:ln>
                <a:solidFill>
                  <a:srgbClr val="C00000"/>
                </a:solidFill>
                <a:prstDash val="solid"/>
              </a:ln>
            </c:spPr>
          </c:marker>
          <c:dLbls>
            <c:dLbl>
              <c:idx val="0"/>
              <c:layout>
                <c:manualLayout>
                  <c:x val="-5.083333456249893E-2"/>
                  <c:y val="6.3489922829100168E-2"/>
                </c:manualLayout>
              </c:layout>
              <c:dLblPos val="r"/>
              <c:showLegendKey val="0"/>
              <c:showVal val="1"/>
              <c:showCatName val="0"/>
              <c:showSerName val="0"/>
              <c:showPercent val="0"/>
              <c:showBubbleSize val="0"/>
            </c:dLbl>
            <c:dLbl>
              <c:idx val="1"/>
              <c:layout>
                <c:manualLayout>
                  <c:x val="-1.3645666958678592E-2"/>
                  <c:y val="4.1150145044990954E-2"/>
                </c:manualLayout>
              </c:layout>
              <c:dLblPos val="r"/>
              <c:showLegendKey val="0"/>
              <c:showVal val="1"/>
              <c:showCatName val="0"/>
              <c:showSerName val="0"/>
              <c:showPercent val="0"/>
              <c:showBubbleSize val="0"/>
            </c:dLbl>
            <c:dLbl>
              <c:idx val="2"/>
              <c:layout>
                <c:manualLayout>
                  <c:x val="-1.5547966277191809E-3"/>
                  <c:y val="2.7331480114170296E-2"/>
                </c:manualLayout>
              </c:layout>
              <c:dLblPos val="r"/>
              <c:showLegendKey val="0"/>
              <c:showVal val="1"/>
              <c:showCatName val="0"/>
              <c:showSerName val="0"/>
              <c:showPercent val="0"/>
              <c:showBubbleSize val="0"/>
            </c:dLbl>
            <c:dLbl>
              <c:idx val="3"/>
              <c:layout>
                <c:manualLayout>
                  <c:x val="1.702433626778277E-3"/>
                  <c:y val="2.559304365300398E-2"/>
                </c:manualLayout>
              </c:layout>
              <c:dLblPos val="r"/>
              <c:showLegendKey val="0"/>
              <c:showVal val="1"/>
              <c:showCatName val="0"/>
              <c:showSerName val="0"/>
              <c:showPercent val="0"/>
              <c:showBubbleSize val="0"/>
            </c:dLbl>
            <c:dLbl>
              <c:idx val="4"/>
              <c:layout>
                <c:manualLayout>
                  <c:x val="5.6499258472761365E-3"/>
                  <c:y val="9.0756270597285669E-3"/>
                </c:manualLayout>
              </c:layout>
              <c:dLblPos val="r"/>
              <c:showLegendKey val="0"/>
              <c:showVal val="1"/>
              <c:showCatName val="0"/>
              <c:showSerName val="0"/>
              <c:showPercent val="0"/>
              <c:showBubbleSize val="0"/>
            </c:dLbl>
            <c:dLbl>
              <c:idx val="5"/>
              <c:layout>
                <c:manualLayout>
                  <c:x val="-1.5547464135475717E-3"/>
                  <c:y val="2.684306795831674E-2"/>
                </c:manualLayout>
              </c:layout>
              <c:dLblPos val="r"/>
              <c:showLegendKey val="0"/>
              <c:showVal val="1"/>
              <c:showCatName val="0"/>
              <c:showSerName val="0"/>
              <c:showPercent val="0"/>
              <c:showBubbleSize val="0"/>
            </c:dLbl>
            <c:dLbl>
              <c:idx val="6"/>
              <c:layout>
                <c:manualLayout>
                  <c:x val="-1.0446054361417921E-2"/>
                  <c:y val="4.0116415884985497E-2"/>
                </c:manualLayout>
              </c:layout>
              <c:dLblPos val="r"/>
              <c:showLegendKey val="0"/>
              <c:showVal val="1"/>
              <c:showCatName val="0"/>
              <c:showSerName val="0"/>
              <c:showPercent val="0"/>
              <c:showBubbleSize val="0"/>
            </c:dLbl>
            <c:dLbl>
              <c:idx val="7"/>
              <c:layout>
                <c:manualLayout>
                  <c:x val="-1.0146289237944183E-2"/>
                  <c:y val="5.2463126703579534E-2"/>
                </c:manualLayout>
              </c:layout>
              <c:dLblPos val="r"/>
              <c:showLegendKey val="0"/>
              <c:showVal val="1"/>
              <c:showCatName val="0"/>
              <c:showSerName val="0"/>
              <c:showPercent val="0"/>
              <c:showBubbleSize val="0"/>
            </c:dLbl>
            <c:dLbl>
              <c:idx val="8"/>
              <c:layout>
                <c:manualLayout>
                  <c:x val="-1.6414466469705173E-2"/>
                  <c:y val="6.5132534926348379E-2"/>
                </c:manualLayout>
              </c:layout>
              <c:dLblPos val="r"/>
              <c:showLegendKey val="0"/>
              <c:showVal val="1"/>
              <c:showCatName val="0"/>
              <c:showSerName val="0"/>
              <c:showPercent val="0"/>
              <c:showBubbleSize val="0"/>
            </c:dLbl>
            <c:dLbl>
              <c:idx val="9"/>
              <c:layout>
                <c:manualLayout>
                  <c:x val="0"/>
                  <c:y val="-3.0287968916367765E-2"/>
                </c:manualLayout>
              </c:layout>
              <c:dLblPos val="r"/>
              <c:showLegendKey val="0"/>
              <c:showVal val="1"/>
              <c:showCatName val="0"/>
              <c:showSerName val="0"/>
              <c:showPercent val="0"/>
              <c:showBubbleSize val="0"/>
            </c:dLbl>
            <c:spPr>
              <a:noFill/>
              <a:ln w="41436">
                <a:noFill/>
              </a:ln>
            </c:spPr>
            <c:txPr>
              <a:bodyPr/>
              <a:lstStyle/>
              <a:p>
                <a:pPr>
                  <a:defRPr sz="1400"/>
                </a:pPr>
                <a:endParaRPr lang="ja-JP"/>
              </a:p>
            </c:txPr>
            <c:showLegendKey val="0"/>
            <c:showVal val="1"/>
            <c:showCatName val="0"/>
            <c:showSerName val="0"/>
            <c:showPercent val="0"/>
            <c:showBubbleSize val="0"/>
            <c:showLeaderLines val="0"/>
          </c:dLbls>
          <c:cat>
            <c:strRef>
              <c:f>障害学生数の推移!$C$52:$L$52</c:f>
              <c:strCache>
                <c:ptCount val="10"/>
                <c:pt idx="0">
                  <c:v>平成17年</c:v>
                </c:pt>
                <c:pt idx="1">
                  <c:v>平成18年</c:v>
                </c:pt>
                <c:pt idx="2">
                  <c:v>平成19年</c:v>
                </c:pt>
                <c:pt idx="3">
                  <c:v>平成20年</c:v>
                </c:pt>
                <c:pt idx="4">
                  <c:v>平成21年</c:v>
                </c:pt>
                <c:pt idx="5">
                  <c:v>平成22年</c:v>
                </c:pt>
                <c:pt idx="6">
                  <c:v>平成23年</c:v>
                </c:pt>
                <c:pt idx="7">
                  <c:v>平成24年</c:v>
                </c:pt>
                <c:pt idx="8">
                  <c:v>平成25年</c:v>
                </c:pt>
                <c:pt idx="9">
                  <c:v>平成26年</c:v>
                </c:pt>
              </c:strCache>
            </c:strRef>
          </c:cat>
          <c:val>
            <c:numRef>
              <c:f>障害学生数の推移!$C$53:$L$53</c:f>
              <c:numCache>
                <c:formatCode>#,##0_ "人"</c:formatCode>
                <c:ptCount val="10"/>
                <c:pt idx="0">
                  <c:v>5444</c:v>
                </c:pt>
                <c:pt idx="1">
                  <c:v>4937</c:v>
                </c:pt>
                <c:pt idx="2">
                  <c:v>5404</c:v>
                </c:pt>
                <c:pt idx="3">
                  <c:v>6235</c:v>
                </c:pt>
                <c:pt idx="4">
                  <c:v>7103</c:v>
                </c:pt>
                <c:pt idx="5">
                  <c:v>8810</c:v>
                </c:pt>
                <c:pt idx="6">
                  <c:v>10236</c:v>
                </c:pt>
                <c:pt idx="7">
                  <c:v>11768</c:v>
                </c:pt>
                <c:pt idx="8">
                  <c:v>13449</c:v>
                </c:pt>
                <c:pt idx="9">
                  <c:v>14127</c:v>
                </c:pt>
              </c:numCache>
            </c:numRef>
          </c:val>
          <c:smooth val="0"/>
        </c:ser>
        <c:dLbls>
          <c:showLegendKey val="0"/>
          <c:showVal val="0"/>
          <c:showCatName val="0"/>
          <c:showSerName val="0"/>
          <c:showPercent val="0"/>
          <c:showBubbleSize val="0"/>
        </c:dLbls>
        <c:marker val="1"/>
        <c:smooth val="0"/>
        <c:axId val="22367232"/>
        <c:axId val="22389504"/>
      </c:lineChart>
      <c:catAx>
        <c:axId val="22367232"/>
        <c:scaling>
          <c:orientation val="minMax"/>
        </c:scaling>
        <c:delete val="0"/>
        <c:axPos val="b"/>
        <c:numFmt formatCode="General" sourceLinked="1"/>
        <c:majorTickMark val="in"/>
        <c:minorTickMark val="none"/>
        <c:tickLblPos val="nextTo"/>
        <c:spPr>
          <a:ln w="5180">
            <a:solidFill>
              <a:srgbClr val="000000"/>
            </a:solidFill>
            <a:prstDash val="solid"/>
          </a:ln>
        </c:spPr>
        <c:txPr>
          <a:bodyPr rot="0" vert="horz"/>
          <a:lstStyle/>
          <a:p>
            <a:pPr>
              <a:defRPr sz="1200"/>
            </a:pPr>
            <a:endParaRPr lang="ja-JP"/>
          </a:p>
        </c:txPr>
        <c:crossAx val="22389504"/>
        <c:crosses val="autoZero"/>
        <c:auto val="1"/>
        <c:lblAlgn val="ctr"/>
        <c:lblOffset val="100"/>
        <c:tickLblSkip val="1"/>
        <c:tickMarkSkip val="1"/>
        <c:noMultiLvlLbl val="0"/>
      </c:catAx>
      <c:valAx>
        <c:axId val="22389504"/>
        <c:scaling>
          <c:orientation val="minMax"/>
          <c:max val="14500"/>
          <c:min val="4000"/>
        </c:scaling>
        <c:delete val="0"/>
        <c:axPos val="l"/>
        <c:majorGridlines>
          <c:spPr>
            <a:ln>
              <a:noFill/>
            </a:ln>
          </c:spPr>
        </c:majorGridlines>
        <c:minorGridlines>
          <c:spPr>
            <a:ln>
              <a:noFill/>
            </a:ln>
          </c:spPr>
        </c:minorGridlines>
        <c:numFmt formatCode="#,##0_ &quot;人&quot;" sourceLinked="1"/>
        <c:majorTickMark val="in"/>
        <c:minorTickMark val="none"/>
        <c:tickLblPos val="nextTo"/>
        <c:spPr>
          <a:ln w="5180">
            <a:solidFill>
              <a:srgbClr val="000000"/>
            </a:solidFill>
            <a:prstDash val="solid"/>
          </a:ln>
        </c:spPr>
        <c:txPr>
          <a:bodyPr rot="0" vert="horz"/>
          <a:lstStyle/>
          <a:p>
            <a:pPr>
              <a:defRPr sz="1200"/>
            </a:pPr>
            <a:endParaRPr lang="ja-JP"/>
          </a:p>
        </c:txPr>
        <c:crossAx val="22367232"/>
        <c:crosses val="autoZero"/>
        <c:crossBetween val="between"/>
      </c:valAx>
      <c:spPr>
        <a:solidFill>
          <a:schemeClr val="accent5">
            <a:lumMod val="20000"/>
            <a:lumOff val="80000"/>
          </a:schemeClr>
        </a:solidFill>
        <a:ln w="41436">
          <a:noFill/>
        </a:ln>
      </c:spPr>
    </c:plotArea>
    <c:plotVisOnly val="1"/>
    <c:dispBlanksAs val="gap"/>
    <c:showDLblsOverMax val="0"/>
  </c:chart>
  <c:spPr>
    <a:solidFill>
      <a:schemeClr val="accent5">
        <a:lumMod val="20000"/>
        <a:lumOff val="80000"/>
      </a:schemeClr>
    </a:solidFill>
    <a:ln>
      <a:noFill/>
    </a:ln>
  </c:spPr>
  <c:txPr>
    <a:bodyPr/>
    <a:lstStyle/>
    <a:p>
      <a:pPr>
        <a:defRPr sz="1600" b="0" i="0" u="none" strike="noStrike"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7ECDF-478E-4D56-B84E-E5FBB78C15FC}"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kumimoji="1" lang="ja-JP" altLang="en-US"/>
        </a:p>
      </dgm:t>
    </dgm:pt>
    <dgm:pt modelId="{658A6E3B-9B30-46C3-9B5F-573CFD1BDB34}">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情報保障</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dgm:t>
    </dgm:pt>
    <dgm:pt modelId="{43C3EEF7-AA68-43C0-A23B-619E95F38F93}" type="parTrans" cxnId="{59E6F09D-33B5-49C8-AD78-9BF870CB8A93}">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4777783D-698F-4911-B17A-1BC5B727A2C1}" type="sibTrans" cxnId="{59E6F09D-33B5-49C8-AD78-9BF870CB8A93}">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0047BBC7-E061-498A-8693-BB95E272FCFF}">
      <dgm:prSet phldrT="[テキスト]" custT="1"/>
      <dgm:spPr/>
      <dgm:t>
        <a:bodyPr/>
        <a:lstStyle/>
        <a:p>
          <a:r>
            <a:rPr kumimoji="1"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コミュニケーション上の配慮</a:t>
          </a: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dgm:t>
    </dgm:pt>
    <dgm:pt modelId="{5EC0071B-0388-484E-812C-FA0AB35EAED1}" type="parTrans" cxnId="{EB4B43FC-7AC4-471B-89D7-74ADD7B1F665}">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B8214147-3BE8-458F-90AB-556A94A87A3A}" type="sibTrans" cxnId="{EB4B43FC-7AC4-471B-89D7-74ADD7B1F665}">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776C5274-261B-42BA-8355-8C1E17C1D8B1}">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教材の配慮</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dgm:t>
    </dgm:pt>
    <dgm:pt modelId="{7CF1139D-3343-45C7-B19C-A6A20E4E5833}" type="parTrans" cxnId="{0256D3D9-472E-44E3-B331-4A2E1425D8BC}">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A98B20BA-0873-4459-A4D1-27DF70954076}" type="sibTrans" cxnId="{0256D3D9-472E-44E3-B331-4A2E1425D8BC}">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078D350C-47B4-4D94-9BCA-CD3AEBAC4507}">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学習空白</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への配慮</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dgm:t>
    </dgm:pt>
    <dgm:pt modelId="{D319767A-A3E3-49D5-B8E3-C69F5F7E9BF8}" type="parTrans" cxnId="{67615050-1164-4DF3-AE4D-DB2492772C4D}">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CBA06B7A-993C-4C56-B5C3-945A2F792540}" type="sibTrans" cxnId="{67615050-1164-4DF3-AE4D-DB2492772C4D}">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E94F8546-ADCA-4A3C-A537-B85381A2C51F}">
      <dgm:prSet phldrT="[テキスト]" custT="1"/>
      <dgm:spPr/>
      <dgm: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学外における実習やインターンシップに</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おける配慮</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dgm:t>
    </dgm:pt>
    <dgm:pt modelId="{3D95839C-D858-4BF1-86C4-8BD1434AE161}" type="parTrans" cxnId="{4A60F670-83D8-40C0-B52B-5EF1C1726336}">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51F2CB3E-F9A4-44D6-8E24-B61DF19E9951}" type="sibTrans" cxnId="{4A60F670-83D8-40C0-B52B-5EF1C1726336}">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398A906E-30F3-4B29-97CC-F28F1836144A}">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公平な</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試験の配慮</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dgm:t>
    </dgm:pt>
    <dgm:pt modelId="{2E0A746B-55B9-4088-8CF5-368D8D3AE503}" type="parTrans" cxnId="{344640BE-91A3-478C-851E-2B7249F7A1F2}">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A262EDBF-88A0-45AD-B1D4-C3898F3B5A87}" type="sibTrans" cxnId="{344640BE-91A3-478C-851E-2B7249F7A1F2}">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8A77444A-9383-43F4-9A47-932524A0D7A5}">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公平な</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成績評価</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dgm:t>
    </dgm:pt>
    <dgm:pt modelId="{8DCDD173-2FA5-4C35-904B-9624C8D8C3AE}" type="parTrans" cxnId="{47395D00-34B3-4927-831A-0F8C030985B0}">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14F14837-46FE-4363-BC45-4D3561032C56}" type="sibTrans" cxnId="{47395D00-34B3-4927-831A-0F8C030985B0}">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1C3C9FA7-982A-4573-AAE4-31755A93BC87}">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心理面・健康面の配慮</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dgm:t>
    </dgm:pt>
    <dgm:pt modelId="{0DCBB659-A3C8-4AF3-BB25-5B66C356364C}" type="parTrans" cxnId="{F1FC4BD5-41BB-4C3A-BD04-E20FB434E747}">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4A5F5E61-F067-47E0-827C-DB301E1A5E54}" type="sibTrans" cxnId="{F1FC4BD5-41BB-4C3A-BD04-E20FB434E747}">
      <dgm:prSet/>
      <dgm:spPr/>
      <dgm:t>
        <a:bodyPr/>
        <a:lstStyle/>
        <a:p>
          <a:endParaRPr kumimoji="1" lang="ja-JP" altLang="en-US" sz="2400" b="1">
            <a:latin typeface="Meiryo UI" panose="020B0604030504040204" pitchFamily="50" charset="-128"/>
            <a:ea typeface="Meiryo UI" panose="020B0604030504040204" pitchFamily="50" charset="-128"/>
            <a:cs typeface="Meiryo UI" panose="020B0604030504040204" pitchFamily="50" charset="-128"/>
          </a:endParaRPr>
        </a:p>
      </dgm:t>
    </dgm:pt>
    <dgm:pt modelId="{7BC2A111-35FC-4156-9789-BD3003CE57ED}" type="pres">
      <dgm:prSet presAssocID="{26E7ECDF-478E-4D56-B84E-E5FBB78C15FC}" presName="diagram" presStyleCnt="0">
        <dgm:presLayoutVars>
          <dgm:dir/>
          <dgm:resizeHandles val="exact"/>
        </dgm:presLayoutVars>
      </dgm:prSet>
      <dgm:spPr/>
      <dgm:t>
        <a:bodyPr/>
        <a:lstStyle/>
        <a:p>
          <a:endParaRPr kumimoji="1" lang="ja-JP" altLang="en-US"/>
        </a:p>
      </dgm:t>
    </dgm:pt>
    <dgm:pt modelId="{9F30C073-B9BC-4065-B4D3-3C4CDC87D680}" type="pres">
      <dgm:prSet presAssocID="{658A6E3B-9B30-46C3-9B5F-573CFD1BDB34}" presName="node" presStyleLbl="node1" presStyleIdx="0" presStyleCnt="8">
        <dgm:presLayoutVars>
          <dgm:bulletEnabled val="1"/>
        </dgm:presLayoutVars>
      </dgm:prSet>
      <dgm:spPr/>
      <dgm:t>
        <a:bodyPr/>
        <a:lstStyle/>
        <a:p>
          <a:endParaRPr kumimoji="1" lang="ja-JP" altLang="en-US"/>
        </a:p>
      </dgm:t>
    </dgm:pt>
    <dgm:pt modelId="{2C5BE603-EFAE-436C-B3AA-64F748A27E5D}" type="pres">
      <dgm:prSet presAssocID="{4777783D-698F-4911-B17A-1BC5B727A2C1}" presName="sibTrans" presStyleCnt="0"/>
      <dgm:spPr/>
    </dgm:pt>
    <dgm:pt modelId="{2544AE74-B467-47F9-A9EF-31640291B93A}" type="pres">
      <dgm:prSet presAssocID="{0047BBC7-E061-498A-8693-BB95E272FCFF}" presName="node" presStyleLbl="node1" presStyleIdx="1" presStyleCnt="8">
        <dgm:presLayoutVars>
          <dgm:bulletEnabled val="1"/>
        </dgm:presLayoutVars>
      </dgm:prSet>
      <dgm:spPr/>
      <dgm:t>
        <a:bodyPr/>
        <a:lstStyle/>
        <a:p>
          <a:endParaRPr kumimoji="1" lang="ja-JP" altLang="en-US"/>
        </a:p>
      </dgm:t>
    </dgm:pt>
    <dgm:pt modelId="{E2FF7E4D-8124-4336-80F4-073A5B849DB6}" type="pres">
      <dgm:prSet presAssocID="{B8214147-3BE8-458F-90AB-556A94A87A3A}" presName="sibTrans" presStyleCnt="0"/>
      <dgm:spPr/>
    </dgm:pt>
    <dgm:pt modelId="{6CB93D26-7C0F-4E4B-9016-98ABBA4C7401}" type="pres">
      <dgm:prSet presAssocID="{776C5274-261B-42BA-8355-8C1E17C1D8B1}" presName="node" presStyleLbl="node1" presStyleIdx="2" presStyleCnt="8">
        <dgm:presLayoutVars>
          <dgm:bulletEnabled val="1"/>
        </dgm:presLayoutVars>
      </dgm:prSet>
      <dgm:spPr/>
      <dgm:t>
        <a:bodyPr/>
        <a:lstStyle/>
        <a:p>
          <a:endParaRPr kumimoji="1" lang="ja-JP" altLang="en-US"/>
        </a:p>
      </dgm:t>
    </dgm:pt>
    <dgm:pt modelId="{7C9A81AE-53F5-4F76-B189-622ED8515EAC}" type="pres">
      <dgm:prSet presAssocID="{A98B20BA-0873-4459-A4D1-27DF70954076}" presName="sibTrans" presStyleCnt="0"/>
      <dgm:spPr/>
    </dgm:pt>
    <dgm:pt modelId="{13897835-1ACD-4EC0-B9FF-0D0B0647AA50}" type="pres">
      <dgm:prSet presAssocID="{078D350C-47B4-4D94-9BCA-CD3AEBAC4507}" presName="node" presStyleLbl="node1" presStyleIdx="3" presStyleCnt="8">
        <dgm:presLayoutVars>
          <dgm:bulletEnabled val="1"/>
        </dgm:presLayoutVars>
      </dgm:prSet>
      <dgm:spPr/>
      <dgm:t>
        <a:bodyPr/>
        <a:lstStyle/>
        <a:p>
          <a:endParaRPr kumimoji="1" lang="ja-JP" altLang="en-US"/>
        </a:p>
      </dgm:t>
    </dgm:pt>
    <dgm:pt modelId="{0B41E8FE-9573-4514-87C4-9CF65E468DE4}" type="pres">
      <dgm:prSet presAssocID="{CBA06B7A-993C-4C56-B5C3-945A2F792540}" presName="sibTrans" presStyleCnt="0"/>
      <dgm:spPr/>
    </dgm:pt>
    <dgm:pt modelId="{E2A3A169-BE20-44F2-A831-57B45571A3FB}" type="pres">
      <dgm:prSet presAssocID="{E94F8546-ADCA-4A3C-A537-B85381A2C51F}" presName="node" presStyleLbl="node1" presStyleIdx="4" presStyleCnt="8">
        <dgm:presLayoutVars>
          <dgm:bulletEnabled val="1"/>
        </dgm:presLayoutVars>
      </dgm:prSet>
      <dgm:spPr/>
      <dgm:t>
        <a:bodyPr/>
        <a:lstStyle/>
        <a:p>
          <a:endParaRPr kumimoji="1" lang="ja-JP" altLang="en-US"/>
        </a:p>
      </dgm:t>
    </dgm:pt>
    <dgm:pt modelId="{901AE590-475F-4B25-A470-3C8C6D06D117}" type="pres">
      <dgm:prSet presAssocID="{51F2CB3E-F9A4-44D6-8E24-B61DF19E9951}" presName="sibTrans" presStyleCnt="0"/>
      <dgm:spPr/>
    </dgm:pt>
    <dgm:pt modelId="{8CB10EE8-5BA6-407A-AB05-68E586C25268}" type="pres">
      <dgm:prSet presAssocID="{398A906E-30F3-4B29-97CC-F28F1836144A}" presName="node" presStyleLbl="node1" presStyleIdx="5" presStyleCnt="8">
        <dgm:presLayoutVars>
          <dgm:bulletEnabled val="1"/>
        </dgm:presLayoutVars>
      </dgm:prSet>
      <dgm:spPr/>
      <dgm:t>
        <a:bodyPr/>
        <a:lstStyle/>
        <a:p>
          <a:endParaRPr kumimoji="1" lang="ja-JP" altLang="en-US"/>
        </a:p>
      </dgm:t>
    </dgm:pt>
    <dgm:pt modelId="{D8623626-FC37-4C87-A8D3-E1AFA491363E}" type="pres">
      <dgm:prSet presAssocID="{A262EDBF-88A0-45AD-B1D4-C3898F3B5A87}" presName="sibTrans" presStyleCnt="0"/>
      <dgm:spPr/>
    </dgm:pt>
    <dgm:pt modelId="{A27BAF12-BB17-4A0F-9E85-C72E7E7FBA30}" type="pres">
      <dgm:prSet presAssocID="{8A77444A-9383-43F4-9A47-932524A0D7A5}" presName="node" presStyleLbl="node1" presStyleIdx="6" presStyleCnt="8">
        <dgm:presLayoutVars>
          <dgm:bulletEnabled val="1"/>
        </dgm:presLayoutVars>
      </dgm:prSet>
      <dgm:spPr/>
      <dgm:t>
        <a:bodyPr/>
        <a:lstStyle/>
        <a:p>
          <a:endParaRPr kumimoji="1" lang="ja-JP" altLang="en-US"/>
        </a:p>
      </dgm:t>
    </dgm:pt>
    <dgm:pt modelId="{C078585E-329B-46F5-83F2-2373DC7AAAB8}" type="pres">
      <dgm:prSet presAssocID="{14F14837-46FE-4363-BC45-4D3561032C56}" presName="sibTrans" presStyleCnt="0"/>
      <dgm:spPr/>
    </dgm:pt>
    <dgm:pt modelId="{1BBC6253-4FDB-4219-B7EB-26BA030D4252}" type="pres">
      <dgm:prSet presAssocID="{1C3C9FA7-982A-4573-AAE4-31755A93BC87}" presName="node" presStyleLbl="node1" presStyleIdx="7" presStyleCnt="8">
        <dgm:presLayoutVars>
          <dgm:bulletEnabled val="1"/>
        </dgm:presLayoutVars>
      </dgm:prSet>
      <dgm:spPr/>
      <dgm:t>
        <a:bodyPr/>
        <a:lstStyle/>
        <a:p>
          <a:endParaRPr kumimoji="1" lang="ja-JP" altLang="en-US"/>
        </a:p>
      </dgm:t>
    </dgm:pt>
  </dgm:ptLst>
  <dgm:cxnLst>
    <dgm:cxn modelId="{67615050-1164-4DF3-AE4D-DB2492772C4D}" srcId="{26E7ECDF-478E-4D56-B84E-E5FBB78C15FC}" destId="{078D350C-47B4-4D94-9BCA-CD3AEBAC4507}" srcOrd="3" destOrd="0" parTransId="{D319767A-A3E3-49D5-B8E3-C69F5F7E9BF8}" sibTransId="{CBA06B7A-993C-4C56-B5C3-945A2F792540}"/>
    <dgm:cxn modelId="{EB4B43FC-7AC4-471B-89D7-74ADD7B1F665}" srcId="{26E7ECDF-478E-4D56-B84E-E5FBB78C15FC}" destId="{0047BBC7-E061-498A-8693-BB95E272FCFF}" srcOrd="1" destOrd="0" parTransId="{5EC0071B-0388-484E-812C-FA0AB35EAED1}" sibTransId="{B8214147-3BE8-458F-90AB-556A94A87A3A}"/>
    <dgm:cxn modelId="{180740FB-2771-40D4-8B19-25004D0714B3}" type="presOf" srcId="{078D350C-47B4-4D94-9BCA-CD3AEBAC4507}" destId="{13897835-1ACD-4EC0-B9FF-0D0B0647AA50}" srcOrd="0" destOrd="0" presId="urn:microsoft.com/office/officeart/2005/8/layout/default"/>
    <dgm:cxn modelId="{6EB5536D-A3AD-49FC-8C1C-D525F72F6821}" type="presOf" srcId="{658A6E3B-9B30-46C3-9B5F-573CFD1BDB34}" destId="{9F30C073-B9BC-4065-B4D3-3C4CDC87D680}" srcOrd="0" destOrd="0" presId="urn:microsoft.com/office/officeart/2005/8/layout/default"/>
    <dgm:cxn modelId="{F1FC4BD5-41BB-4C3A-BD04-E20FB434E747}" srcId="{26E7ECDF-478E-4D56-B84E-E5FBB78C15FC}" destId="{1C3C9FA7-982A-4573-AAE4-31755A93BC87}" srcOrd="7" destOrd="0" parTransId="{0DCBB659-A3C8-4AF3-BB25-5B66C356364C}" sibTransId="{4A5F5E61-F067-47E0-827C-DB301E1A5E54}"/>
    <dgm:cxn modelId="{699646D4-81B3-4ADD-91F7-8679E943EB6D}" type="presOf" srcId="{8A77444A-9383-43F4-9A47-932524A0D7A5}" destId="{A27BAF12-BB17-4A0F-9E85-C72E7E7FBA30}" srcOrd="0" destOrd="0" presId="urn:microsoft.com/office/officeart/2005/8/layout/default"/>
    <dgm:cxn modelId="{1F5CDAEF-8779-459C-BEC8-90E4B6927CDA}" type="presOf" srcId="{1C3C9FA7-982A-4573-AAE4-31755A93BC87}" destId="{1BBC6253-4FDB-4219-B7EB-26BA030D4252}" srcOrd="0" destOrd="0" presId="urn:microsoft.com/office/officeart/2005/8/layout/default"/>
    <dgm:cxn modelId="{344640BE-91A3-478C-851E-2B7249F7A1F2}" srcId="{26E7ECDF-478E-4D56-B84E-E5FBB78C15FC}" destId="{398A906E-30F3-4B29-97CC-F28F1836144A}" srcOrd="5" destOrd="0" parTransId="{2E0A746B-55B9-4088-8CF5-368D8D3AE503}" sibTransId="{A262EDBF-88A0-45AD-B1D4-C3898F3B5A87}"/>
    <dgm:cxn modelId="{4A60F670-83D8-40C0-B52B-5EF1C1726336}" srcId="{26E7ECDF-478E-4D56-B84E-E5FBB78C15FC}" destId="{E94F8546-ADCA-4A3C-A537-B85381A2C51F}" srcOrd="4" destOrd="0" parTransId="{3D95839C-D858-4BF1-86C4-8BD1434AE161}" sibTransId="{51F2CB3E-F9A4-44D6-8E24-B61DF19E9951}"/>
    <dgm:cxn modelId="{59E6F09D-33B5-49C8-AD78-9BF870CB8A93}" srcId="{26E7ECDF-478E-4D56-B84E-E5FBB78C15FC}" destId="{658A6E3B-9B30-46C3-9B5F-573CFD1BDB34}" srcOrd="0" destOrd="0" parTransId="{43C3EEF7-AA68-43C0-A23B-619E95F38F93}" sibTransId="{4777783D-698F-4911-B17A-1BC5B727A2C1}"/>
    <dgm:cxn modelId="{DC81F399-3DAD-4B54-8722-EBA9F3CC3AC6}" type="presOf" srcId="{26E7ECDF-478E-4D56-B84E-E5FBB78C15FC}" destId="{7BC2A111-35FC-4156-9789-BD3003CE57ED}" srcOrd="0" destOrd="0" presId="urn:microsoft.com/office/officeart/2005/8/layout/default"/>
    <dgm:cxn modelId="{399B24E0-E9EA-4781-88D2-1CDCCDA0B440}" type="presOf" srcId="{0047BBC7-E061-498A-8693-BB95E272FCFF}" destId="{2544AE74-B467-47F9-A9EF-31640291B93A}" srcOrd="0" destOrd="0" presId="urn:microsoft.com/office/officeart/2005/8/layout/default"/>
    <dgm:cxn modelId="{CF42EE79-3FF4-40BE-814D-DACEA01886E8}" type="presOf" srcId="{E94F8546-ADCA-4A3C-A537-B85381A2C51F}" destId="{E2A3A169-BE20-44F2-A831-57B45571A3FB}" srcOrd="0" destOrd="0" presId="urn:microsoft.com/office/officeart/2005/8/layout/default"/>
    <dgm:cxn modelId="{BEAF7580-4CB8-4EEA-B1C9-171F5EFE3E69}" type="presOf" srcId="{776C5274-261B-42BA-8355-8C1E17C1D8B1}" destId="{6CB93D26-7C0F-4E4B-9016-98ABBA4C7401}" srcOrd="0" destOrd="0" presId="urn:microsoft.com/office/officeart/2005/8/layout/default"/>
    <dgm:cxn modelId="{6042B9FE-27A6-4F27-A029-0CC64C4574EF}" type="presOf" srcId="{398A906E-30F3-4B29-97CC-F28F1836144A}" destId="{8CB10EE8-5BA6-407A-AB05-68E586C25268}" srcOrd="0" destOrd="0" presId="urn:microsoft.com/office/officeart/2005/8/layout/default"/>
    <dgm:cxn modelId="{47395D00-34B3-4927-831A-0F8C030985B0}" srcId="{26E7ECDF-478E-4D56-B84E-E5FBB78C15FC}" destId="{8A77444A-9383-43F4-9A47-932524A0D7A5}" srcOrd="6" destOrd="0" parTransId="{8DCDD173-2FA5-4C35-904B-9624C8D8C3AE}" sibTransId="{14F14837-46FE-4363-BC45-4D3561032C56}"/>
    <dgm:cxn modelId="{0256D3D9-472E-44E3-B331-4A2E1425D8BC}" srcId="{26E7ECDF-478E-4D56-B84E-E5FBB78C15FC}" destId="{776C5274-261B-42BA-8355-8C1E17C1D8B1}" srcOrd="2" destOrd="0" parTransId="{7CF1139D-3343-45C7-B19C-A6A20E4E5833}" sibTransId="{A98B20BA-0873-4459-A4D1-27DF70954076}"/>
    <dgm:cxn modelId="{62130CC4-5A3F-457B-BB5A-5AB4A6CBD4D1}" type="presParOf" srcId="{7BC2A111-35FC-4156-9789-BD3003CE57ED}" destId="{9F30C073-B9BC-4065-B4D3-3C4CDC87D680}" srcOrd="0" destOrd="0" presId="urn:microsoft.com/office/officeart/2005/8/layout/default"/>
    <dgm:cxn modelId="{CBF6666F-F5AA-42C8-8CD1-32A693FC629C}" type="presParOf" srcId="{7BC2A111-35FC-4156-9789-BD3003CE57ED}" destId="{2C5BE603-EFAE-436C-B3AA-64F748A27E5D}" srcOrd="1" destOrd="0" presId="urn:microsoft.com/office/officeart/2005/8/layout/default"/>
    <dgm:cxn modelId="{2C83A924-B487-4F9F-8658-865457C9ADAC}" type="presParOf" srcId="{7BC2A111-35FC-4156-9789-BD3003CE57ED}" destId="{2544AE74-B467-47F9-A9EF-31640291B93A}" srcOrd="2" destOrd="0" presId="urn:microsoft.com/office/officeart/2005/8/layout/default"/>
    <dgm:cxn modelId="{8E51E51E-5E77-456E-AC73-376E293A893D}" type="presParOf" srcId="{7BC2A111-35FC-4156-9789-BD3003CE57ED}" destId="{E2FF7E4D-8124-4336-80F4-073A5B849DB6}" srcOrd="3" destOrd="0" presId="urn:microsoft.com/office/officeart/2005/8/layout/default"/>
    <dgm:cxn modelId="{0D7B39B7-A18E-4C99-B5EC-FBA990ECF44A}" type="presParOf" srcId="{7BC2A111-35FC-4156-9789-BD3003CE57ED}" destId="{6CB93D26-7C0F-4E4B-9016-98ABBA4C7401}" srcOrd="4" destOrd="0" presId="urn:microsoft.com/office/officeart/2005/8/layout/default"/>
    <dgm:cxn modelId="{F0352FD4-5A29-43D6-822B-F9501668ED63}" type="presParOf" srcId="{7BC2A111-35FC-4156-9789-BD3003CE57ED}" destId="{7C9A81AE-53F5-4F76-B189-622ED8515EAC}" srcOrd="5" destOrd="0" presId="urn:microsoft.com/office/officeart/2005/8/layout/default"/>
    <dgm:cxn modelId="{CAFA3D61-E3F8-47AB-959B-F14ED7A259F8}" type="presParOf" srcId="{7BC2A111-35FC-4156-9789-BD3003CE57ED}" destId="{13897835-1ACD-4EC0-B9FF-0D0B0647AA50}" srcOrd="6" destOrd="0" presId="urn:microsoft.com/office/officeart/2005/8/layout/default"/>
    <dgm:cxn modelId="{D4C42928-1545-4A7F-83EE-E439697DADBD}" type="presParOf" srcId="{7BC2A111-35FC-4156-9789-BD3003CE57ED}" destId="{0B41E8FE-9573-4514-87C4-9CF65E468DE4}" srcOrd="7" destOrd="0" presId="urn:microsoft.com/office/officeart/2005/8/layout/default"/>
    <dgm:cxn modelId="{179787AF-A5A7-462D-B080-8E19040FAA66}" type="presParOf" srcId="{7BC2A111-35FC-4156-9789-BD3003CE57ED}" destId="{E2A3A169-BE20-44F2-A831-57B45571A3FB}" srcOrd="8" destOrd="0" presId="urn:microsoft.com/office/officeart/2005/8/layout/default"/>
    <dgm:cxn modelId="{C3627070-2EEE-4440-85ED-4470936E1E29}" type="presParOf" srcId="{7BC2A111-35FC-4156-9789-BD3003CE57ED}" destId="{901AE590-475F-4B25-A470-3C8C6D06D117}" srcOrd="9" destOrd="0" presId="urn:microsoft.com/office/officeart/2005/8/layout/default"/>
    <dgm:cxn modelId="{914D692C-E173-4994-BC01-9CE49E6F2623}" type="presParOf" srcId="{7BC2A111-35FC-4156-9789-BD3003CE57ED}" destId="{8CB10EE8-5BA6-407A-AB05-68E586C25268}" srcOrd="10" destOrd="0" presId="urn:microsoft.com/office/officeart/2005/8/layout/default"/>
    <dgm:cxn modelId="{AD505569-1B3D-4FAF-9384-C1223CEE5FB9}" type="presParOf" srcId="{7BC2A111-35FC-4156-9789-BD3003CE57ED}" destId="{D8623626-FC37-4C87-A8D3-E1AFA491363E}" srcOrd="11" destOrd="0" presId="urn:microsoft.com/office/officeart/2005/8/layout/default"/>
    <dgm:cxn modelId="{EC05055B-0C85-4C33-A1AA-C050ED979238}" type="presParOf" srcId="{7BC2A111-35FC-4156-9789-BD3003CE57ED}" destId="{A27BAF12-BB17-4A0F-9E85-C72E7E7FBA30}" srcOrd="12" destOrd="0" presId="urn:microsoft.com/office/officeart/2005/8/layout/default"/>
    <dgm:cxn modelId="{B84064CC-F47D-48CD-8790-E412F1BEA937}" type="presParOf" srcId="{7BC2A111-35FC-4156-9789-BD3003CE57ED}" destId="{C078585E-329B-46F5-83F2-2373DC7AAAB8}" srcOrd="13" destOrd="0" presId="urn:microsoft.com/office/officeart/2005/8/layout/default"/>
    <dgm:cxn modelId="{81CD831C-2C12-4922-8DB5-8EB8E1C11EC8}" type="presParOf" srcId="{7BC2A111-35FC-4156-9789-BD3003CE57ED}" destId="{1BBC6253-4FDB-4219-B7EB-26BA030D425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7DBF55-E305-44B4-9458-950ABF5E30F0}"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1E2EC551-673F-4A11-AB5E-920F99F23ECC}">
      <dgm:prSet phldrT="[テキスト]" custT="1"/>
      <dgm:spPr>
        <a:solidFill>
          <a:srgbClr val="FF7C80"/>
        </a:solidFill>
      </dgm:spPr>
      <dgm:t>
        <a:bodyPr/>
        <a:lstStyle/>
        <a:p>
          <a:pPr algn="l"/>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病弱・虚弱とは</a:t>
          </a:r>
          <a:endParaRPr lang="en-US" altLang="ja-JP" sz="24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心臓機能障害、じん臓機能障害、呼吸器機能障害、ぼうこう又は直腸の機能障害、小腸機能障害、ヒト免疫不全ウイルスによる免疫機能障害、肝臓機能障害及び神経疾患、悪性新生物その他の疾患の状態が継続して医療又は生活規制を必要とする程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○身体虚弱の状態が継続して生活規制を必要とする程度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77A20B1-15AB-4EA0-BCB3-0ABE07855F19}" type="par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7A28514-E2AC-4DAB-B624-BA4A28F1288F}" type="sib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B10B41B-A867-4413-82E5-96840DDA63C1}">
      <dgm:prSet phldrT="[テキスト]" custT="1"/>
      <dgm:spPr>
        <a:noFill/>
        <a:ln>
          <a:noFill/>
        </a:ln>
      </dgm:spPr>
      <dgm:t>
        <a:bodyPr/>
        <a:lstStyle/>
        <a:p>
          <a:r>
            <a:rPr kumimoji="1" lang="ja-JP" altLang="en-US" sz="2800" b="0" dirty="0" smtClean="0">
              <a:latin typeface="Meiryo UI" panose="020B0604030504040204" pitchFamily="50" charset="-128"/>
              <a:ea typeface="Meiryo UI" panose="020B0604030504040204" pitchFamily="50" charset="-128"/>
              <a:cs typeface="Meiryo UI" panose="020B0604030504040204" pitchFamily="50" charset="-128"/>
            </a:rPr>
            <a:t>病弱・虚弱学生のニーズの例</a:t>
          </a:r>
          <a:endParaRPr kumimoji="1" lang="ja-JP" altLang="en-US" sz="2800" b="0" dirty="0">
            <a:latin typeface="Meiryo UI" panose="020B0604030504040204" pitchFamily="50" charset="-128"/>
            <a:ea typeface="Meiryo UI" panose="020B0604030504040204" pitchFamily="50" charset="-128"/>
            <a:cs typeface="Meiryo UI" panose="020B0604030504040204" pitchFamily="50" charset="-128"/>
          </a:endParaRPr>
        </a:p>
      </dgm:t>
    </dgm:pt>
    <dgm:pt modelId="{FB1A76F5-4C03-4E5B-AB66-F8F344FACDC6}" type="par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E194622-8203-4008-878E-3BF1A8009FE1}" type="sib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FDAA00B-5E00-4396-A4A3-F40E7A56C56A}">
      <dgm:prSet phldrT="[テキスト]" custT="1"/>
      <dgm:spPr>
        <a:solidFill>
          <a:schemeClr val="bg2">
            <a:lumMod val="75000"/>
          </a:schemeClr>
        </a:solidFill>
      </dgm:spPr>
      <dgm: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通院、治療、定期健診等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3417CD25-3E5A-4798-ACAD-5D0EE42D0695}" type="par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3F8E6EE-22A9-4FEB-A224-BF0D40A3329A}" type="sib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0F334F6-6771-435C-B092-618AB48F6DC2}">
      <dgm:prSet custT="1"/>
      <dgm:spPr>
        <a:solidFill>
          <a:schemeClr val="bg2">
            <a:lumMod val="75000"/>
          </a:schemeClr>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遅刻、欠席</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配慮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01015D2D-0481-47C8-852D-1505981F8354}" type="parTrans" cxnId="{19865D78-C784-4528-9216-A39458B68D0C}">
      <dgm:prSet/>
      <dgm:spPr/>
      <dgm:t>
        <a:bodyPr/>
        <a:lstStyle/>
        <a:p>
          <a:endParaRPr kumimoji="1" lang="ja-JP" altLang="en-US"/>
        </a:p>
      </dgm:t>
    </dgm:pt>
    <dgm:pt modelId="{2D86C79F-3DD9-416F-916F-6627E97B72F6}" type="sibTrans" cxnId="{19865D78-C784-4528-9216-A39458B68D0C}">
      <dgm:prSet/>
      <dgm:spPr/>
      <dgm:t>
        <a:bodyPr/>
        <a:lstStyle/>
        <a:p>
          <a:endParaRPr kumimoji="1" lang="ja-JP" altLang="en-US"/>
        </a:p>
      </dgm:t>
    </dgm:pt>
    <dgm:pt modelId="{FC980841-9058-432F-8165-16EFBCF771E8}">
      <dgm:prSet custT="1"/>
      <dgm:spPr>
        <a:solidFill>
          <a:srgbClr val="9FB234"/>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欠席、途中退席配慮、休憩室の確保</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0F51D8FB-26F1-4936-BED5-BDA0F3ED07B1}" type="parTrans" cxnId="{082AE576-5B63-4574-BD9F-7BDF926915EF}">
      <dgm:prSet/>
      <dgm:spPr/>
      <dgm:t>
        <a:bodyPr/>
        <a:lstStyle/>
        <a:p>
          <a:endParaRPr kumimoji="1" lang="ja-JP" altLang="en-US"/>
        </a:p>
      </dgm:t>
    </dgm:pt>
    <dgm:pt modelId="{66D7D0F0-192A-41AD-8AB0-7114AB2E0A0F}" type="sibTrans" cxnId="{082AE576-5B63-4574-BD9F-7BDF926915EF}">
      <dgm:prSet/>
      <dgm:spPr/>
      <dgm:t>
        <a:bodyPr/>
        <a:lstStyle/>
        <a:p>
          <a:endParaRPr kumimoji="1" lang="ja-JP" altLang="en-US"/>
        </a:p>
      </dgm:t>
    </dgm:pt>
    <dgm:pt modelId="{5C60B95A-3CCA-4EA8-883F-9329C3256590}">
      <dgm:prSet custT="1"/>
      <dgm:spPr>
        <a:solidFill>
          <a:srgbClr val="C7B032"/>
        </a:solidFill>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発作</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7A8829D0-C0B9-45D7-83EB-066DB96C4A65}" type="parTrans" cxnId="{D6A022EF-AD5B-46C8-83E5-4E3211CA0053}">
      <dgm:prSet/>
      <dgm:spPr/>
      <dgm:t>
        <a:bodyPr/>
        <a:lstStyle/>
        <a:p>
          <a:endParaRPr kumimoji="1" lang="ja-JP" altLang="en-US"/>
        </a:p>
      </dgm:t>
    </dgm:pt>
    <dgm:pt modelId="{620F22B0-D6B9-40FF-9C89-AD1F32FC83A2}" type="sibTrans" cxnId="{D6A022EF-AD5B-46C8-83E5-4E3211CA0053}">
      <dgm:prSet/>
      <dgm:spPr/>
      <dgm:t>
        <a:bodyPr/>
        <a:lstStyle/>
        <a:p>
          <a:endParaRPr kumimoji="1" lang="ja-JP" altLang="en-US"/>
        </a:p>
      </dgm:t>
    </dgm:pt>
    <dgm:pt modelId="{63B5DA67-4A82-4D12-8A63-FF74E400795A}">
      <dgm:prSet custT="1"/>
      <dgm:spPr>
        <a:solidFill>
          <a:srgbClr val="C7B032"/>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緊急対応マニュアル、医療機関との連携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4DF9DFD3-D859-4BD3-BA5F-54595E69966F}" type="parTrans" cxnId="{4B5735B3-05E0-4A14-9F58-F17DD74D39CC}">
      <dgm:prSet/>
      <dgm:spPr/>
      <dgm:t>
        <a:bodyPr/>
        <a:lstStyle/>
        <a:p>
          <a:endParaRPr kumimoji="1" lang="ja-JP" altLang="en-US"/>
        </a:p>
      </dgm:t>
    </dgm:pt>
    <dgm:pt modelId="{7A1329A9-EEBC-4817-8D49-4A5B606C96D0}" type="sibTrans" cxnId="{4B5735B3-05E0-4A14-9F58-F17DD74D39CC}">
      <dgm:prSet/>
      <dgm:spPr/>
      <dgm:t>
        <a:bodyPr/>
        <a:lstStyle/>
        <a:p>
          <a:endParaRPr kumimoji="1" lang="ja-JP" altLang="en-US"/>
        </a:p>
      </dgm:t>
    </dgm:pt>
    <dgm:pt modelId="{DBB71953-EC5E-4EC2-992C-3610190BC028}">
      <dgm:prSet/>
      <dgm:spPr>
        <a:solidFill>
          <a:srgbClr val="D58D38"/>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アレルギー</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F30B517-9948-478B-82B0-0B0EF83F3C2E}" type="parTrans" cxnId="{AD0E6E7A-FDB0-4F7A-B81D-965CABCEBEEC}">
      <dgm:prSet/>
      <dgm:spPr/>
      <dgm:t>
        <a:bodyPr/>
        <a:lstStyle/>
        <a:p>
          <a:endParaRPr kumimoji="1" lang="ja-JP" altLang="en-US"/>
        </a:p>
      </dgm:t>
    </dgm:pt>
    <dgm:pt modelId="{957918F3-EDE6-4927-93D6-142406558C46}" type="sibTrans" cxnId="{AD0E6E7A-FDB0-4F7A-B81D-965CABCEBEEC}">
      <dgm:prSet/>
      <dgm:spPr/>
      <dgm:t>
        <a:bodyPr/>
        <a:lstStyle/>
        <a:p>
          <a:endParaRPr kumimoji="1" lang="ja-JP" altLang="en-US"/>
        </a:p>
      </dgm:t>
    </dgm:pt>
    <dgm:pt modelId="{179BA80E-F767-4D94-A985-031947873FE1}">
      <dgm:prSet/>
      <dgm:spPr>
        <a:solidFill>
          <a:srgbClr val="C7B032"/>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移動</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DFF461B3-A6F1-471B-8D4A-BA0B7FCB697E}" type="parTrans" cxnId="{97CE3732-1E4A-456A-8D61-E717DC979445}">
      <dgm:prSet/>
      <dgm:spPr/>
      <dgm:t>
        <a:bodyPr/>
        <a:lstStyle/>
        <a:p>
          <a:endParaRPr kumimoji="1" lang="ja-JP" altLang="en-US"/>
        </a:p>
      </dgm:t>
    </dgm:pt>
    <dgm:pt modelId="{E509669D-0E84-496B-AF14-F1937D3C4776}" type="sibTrans" cxnId="{97CE3732-1E4A-456A-8D61-E717DC979445}">
      <dgm:prSet/>
      <dgm:spPr/>
      <dgm:t>
        <a:bodyPr/>
        <a:lstStyle/>
        <a:p>
          <a:endParaRPr kumimoji="1" lang="ja-JP" altLang="en-US"/>
        </a:p>
      </dgm:t>
    </dgm:pt>
    <dgm:pt modelId="{DAE54202-B8D3-4DBF-9980-EBE87338DBD8}">
      <dgm:prSet/>
      <dgm:spPr>
        <a:solidFill>
          <a:srgbClr val="D58D38"/>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通学</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EE3D684E-A12C-4234-93CD-E1D0E2524686}" type="parTrans" cxnId="{7EF74750-53B3-479E-8B2F-D96188D8E894}">
      <dgm:prSet/>
      <dgm:spPr/>
      <dgm:t>
        <a:bodyPr/>
        <a:lstStyle/>
        <a:p>
          <a:endParaRPr kumimoji="1" lang="ja-JP" altLang="en-US"/>
        </a:p>
      </dgm:t>
    </dgm:pt>
    <dgm:pt modelId="{F9E70099-1068-4441-A3E6-51D5D9E37BAF}" type="sibTrans" cxnId="{7EF74750-53B3-479E-8B2F-D96188D8E894}">
      <dgm:prSet/>
      <dgm:spPr/>
      <dgm:t>
        <a:bodyPr/>
        <a:lstStyle/>
        <a:p>
          <a:endParaRPr kumimoji="1" lang="ja-JP" altLang="en-US"/>
        </a:p>
      </dgm:t>
    </dgm:pt>
    <dgm:pt modelId="{B29E92CF-77FE-4AAB-8401-E455EFF7AFCF}">
      <dgm:prSet/>
      <dgm:spPr>
        <a:solidFill>
          <a:srgbClr val="9FB234"/>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治療、生活</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CB0ADDA5-9CED-46AB-876E-508B97703A06}" type="parTrans" cxnId="{F29C0BE6-7BA4-4803-8732-7F8220565BAF}">
      <dgm:prSet/>
      <dgm:spPr/>
      <dgm:t>
        <a:bodyPr/>
        <a:lstStyle/>
        <a:p>
          <a:endParaRPr kumimoji="1" lang="ja-JP" altLang="en-US"/>
        </a:p>
      </dgm:t>
    </dgm:pt>
    <dgm:pt modelId="{AD4C9DA9-00C7-4C66-A6B7-CA21653D79BC}" type="sibTrans" cxnId="{F29C0BE6-7BA4-4803-8732-7F8220565BAF}">
      <dgm:prSet/>
      <dgm:spPr/>
      <dgm:t>
        <a:bodyPr/>
        <a:lstStyle/>
        <a:p>
          <a:endParaRPr kumimoji="1" lang="ja-JP" altLang="en-US"/>
        </a:p>
      </dgm:t>
    </dgm:pt>
    <dgm:pt modelId="{4CAB23C2-22E2-4A7E-8D77-A954602B3557}">
      <dgm:prSet/>
      <dgm:spPr>
        <a:solidFill>
          <a:schemeClr val="bg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服薬</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AD85B74-0AA9-4BE2-8FBD-0CDB2BF6BD18}" type="parTrans" cxnId="{04C3F940-B0A2-4F0F-BAC6-08FE3885AC4C}">
      <dgm:prSet/>
      <dgm:spPr/>
      <dgm:t>
        <a:bodyPr/>
        <a:lstStyle/>
        <a:p>
          <a:endParaRPr kumimoji="1" lang="ja-JP" altLang="en-US"/>
        </a:p>
      </dgm:t>
    </dgm:pt>
    <dgm:pt modelId="{9BAD2A83-5544-4F30-89AE-CF50D72DD106}" type="sibTrans" cxnId="{04C3F940-B0A2-4F0F-BAC6-08FE3885AC4C}">
      <dgm:prSet/>
      <dgm:spPr/>
      <dgm:t>
        <a:bodyPr/>
        <a:lstStyle/>
        <a:p>
          <a:endParaRPr kumimoji="1" lang="ja-JP" altLang="en-US"/>
        </a:p>
      </dgm:t>
    </dgm:pt>
    <dgm:pt modelId="{B885310D-2822-49C2-ABA8-C82012808B54}">
      <dgm:prSet custT="1"/>
      <dgm:spPr>
        <a:solidFill>
          <a:srgbClr val="D58D38"/>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食品、薬品等原因物質に関する配慮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0551CC1B-18AE-4AF7-BB1B-A5E8DFAA13A2}" type="parTrans" cxnId="{0D2C5A13-E7AF-49CD-96BF-F2B5FAFD11C3}">
      <dgm:prSet/>
      <dgm:spPr/>
      <dgm:t>
        <a:bodyPr/>
        <a:lstStyle/>
        <a:p>
          <a:endParaRPr kumimoji="1" lang="ja-JP" altLang="en-US"/>
        </a:p>
      </dgm:t>
    </dgm:pt>
    <dgm:pt modelId="{A9F2EBBB-BFC8-4510-9C86-818AAE629E60}" type="sibTrans" cxnId="{0D2C5A13-E7AF-49CD-96BF-F2B5FAFD11C3}">
      <dgm:prSet/>
      <dgm:spPr/>
      <dgm:t>
        <a:bodyPr/>
        <a:lstStyle/>
        <a:p>
          <a:endParaRPr kumimoji="1" lang="ja-JP" altLang="en-US"/>
        </a:p>
      </dgm:t>
    </dgm:pt>
    <dgm:pt modelId="{CEB19E14-5518-4B55-AB0A-0B318BE4C18A}">
      <dgm:prSet custT="1"/>
      <dgm:spPr>
        <a:solidFill>
          <a:schemeClr val="bg2">
            <a:lumMod val="75000"/>
          </a:schemeClr>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授業中の服薬、薬剤等の保管</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44687E3D-4DDB-49F8-94E3-41AD2FC742E7}" type="parTrans" cxnId="{BDB80B51-FC31-4049-8D3D-438977F19FC0}">
      <dgm:prSet/>
      <dgm:spPr/>
      <dgm:t>
        <a:bodyPr/>
        <a:lstStyle/>
        <a:p>
          <a:endParaRPr kumimoji="1" lang="ja-JP" altLang="en-US"/>
        </a:p>
      </dgm:t>
    </dgm:pt>
    <dgm:pt modelId="{4421EB01-E769-4BAD-B229-99E06E3205CB}" type="sibTrans" cxnId="{BDB80B51-FC31-4049-8D3D-438977F19FC0}">
      <dgm:prSet/>
      <dgm:spPr/>
      <dgm:t>
        <a:bodyPr/>
        <a:lstStyle/>
        <a:p>
          <a:endParaRPr kumimoji="1" lang="ja-JP" altLang="en-US"/>
        </a:p>
      </dgm:t>
    </dgm:pt>
    <dgm:pt modelId="{78FB5154-29D7-494B-B886-5401F5471D8F}">
      <dgm:prSet custT="1"/>
      <dgm:spPr>
        <a:solidFill>
          <a:srgbClr val="9FB234"/>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人工透析等の場所の確保、体位変換</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4D6584C4-9630-4E13-B004-9AD23556A32D}" type="parTrans" cxnId="{5CC6AE07-914B-49B5-B3F3-6A005B646B95}">
      <dgm:prSet/>
      <dgm:spPr/>
      <dgm:t>
        <a:bodyPr/>
        <a:lstStyle/>
        <a:p>
          <a:endParaRPr kumimoji="1" lang="ja-JP" altLang="en-US"/>
        </a:p>
      </dgm:t>
    </dgm:pt>
    <dgm:pt modelId="{FEFB5151-0DA8-4802-89AC-6A4B2ECE8772}" type="sibTrans" cxnId="{5CC6AE07-914B-49B5-B3F3-6A005B646B95}">
      <dgm:prSet/>
      <dgm:spPr/>
      <dgm:t>
        <a:bodyPr/>
        <a:lstStyle/>
        <a:p>
          <a:endParaRPr kumimoji="1" lang="ja-JP" altLang="en-US"/>
        </a:p>
      </dgm:t>
    </dgm:pt>
    <dgm:pt modelId="{C2CF7C9F-C63B-436B-8FD8-FE3BB6F88F4D}">
      <dgm:prSet custT="1"/>
      <dgm:spPr>
        <a:solidFill>
          <a:srgbClr val="C7B032"/>
        </a:solidFill>
      </dgm:spPr>
      <dgm: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車椅子、簡易ベッドの利用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65539F59-2DE9-4439-9D87-9AD086CF37CF}" type="parTrans" cxnId="{AC2DA0C0-8C30-45D6-9717-1BEBEA4E240D}">
      <dgm:prSet/>
      <dgm:spPr/>
      <dgm:t>
        <a:bodyPr/>
        <a:lstStyle/>
        <a:p>
          <a:endParaRPr kumimoji="1" lang="ja-JP" altLang="en-US"/>
        </a:p>
      </dgm:t>
    </dgm:pt>
    <dgm:pt modelId="{7529F0E2-7324-4049-AEFB-8E0254345993}" type="sibTrans" cxnId="{AC2DA0C0-8C30-45D6-9717-1BEBEA4E240D}">
      <dgm:prSet/>
      <dgm:spPr/>
      <dgm:t>
        <a:bodyPr/>
        <a:lstStyle/>
        <a:p>
          <a:endParaRPr kumimoji="1" lang="ja-JP" altLang="en-US"/>
        </a:p>
      </dgm:t>
    </dgm:pt>
    <dgm:pt modelId="{B44434BD-576A-4F4A-9D53-0E864A01243F}">
      <dgm:prSet custT="1"/>
      <dgm:spPr>
        <a:solidFill>
          <a:srgbClr val="D58D38"/>
        </a:solidFill>
      </dgm:spPr>
      <dgm: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自動車通学、専用駐車場の確保</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E11D103C-EFB6-4623-ACE1-D1C92D7A3124}" type="parTrans" cxnId="{2A86825B-D91A-4F26-A351-21120313D3E4}">
      <dgm:prSet/>
      <dgm:spPr/>
      <dgm:t>
        <a:bodyPr/>
        <a:lstStyle/>
        <a:p>
          <a:endParaRPr kumimoji="1" lang="ja-JP" altLang="en-US"/>
        </a:p>
      </dgm:t>
    </dgm:pt>
    <dgm:pt modelId="{D4DE8213-C2FC-420A-8464-5FB0D4AF0320}" type="sibTrans" cxnId="{2A86825B-D91A-4F26-A351-21120313D3E4}">
      <dgm:prSet/>
      <dgm:spPr/>
      <dgm:t>
        <a:bodyPr/>
        <a:lstStyle/>
        <a:p>
          <a:endParaRPr kumimoji="1" lang="ja-JP" altLang="en-US"/>
        </a:p>
      </dgm:t>
    </dgm:pt>
    <dgm:pt modelId="{5145F2D7-30B5-4F2F-8432-2F35DC91B1B9}">
      <dgm:prSet phldrT="[テキスト]" custT="1"/>
      <dgm:spPr>
        <a:solidFill>
          <a:srgbClr val="9FB234"/>
        </a:solidFill>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体調不良</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C29A2841-6A36-4319-AE63-2823E6614644}" type="sib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8A8F35D-E142-4792-8466-B5C915468368}" type="par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B9B4E12-5673-4438-9988-CAB89670003B}" type="pres">
      <dgm:prSet presAssocID="{DD7DBF55-E305-44B4-9458-950ABF5E30F0}" presName="Name0" presStyleCnt="0">
        <dgm:presLayoutVars>
          <dgm:chPref val="1"/>
          <dgm:dir/>
          <dgm:animOne val="branch"/>
          <dgm:animLvl val="lvl"/>
          <dgm:resizeHandles/>
        </dgm:presLayoutVars>
      </dgm:prSet>
      <dgm:spPr/>
      <dgm:t>
        <a:bodyPr/>
        <a:lstStyle/>
        <a:p>
          <a:endParaRPr kumimoji="1" lang="ja-JP" altLang="en-US"/>
        </a:p>
      </dgm:t>
    </dgm:pt>
    <dgm:pt modelId="{05E65C16-1325-42DC-9A43-84BD1C3637F5}" type="pres">
      <dgm:prSet presAssocID="{1E2EC551-673F-4A11-AB5E-920F99F23ECC}" presName="vertOne" presStyleCnt="0"/>
      <dgm:spPr/>
      <dgm:t>
        <a:bodyPr/>
        <a:lstStyle/>
        <a:p>
          <a:endParaRPr kumimoji="1" lang="ja-JP" altLang="en-US"/>
        </a:p>
      </dgm:t>
    </dgm:pt>
    <dgm:pt modelId="{139B944F-50A8-4056-9CC7-2326FE88B39E}" type="pres">
      <dgm:prSet presAssocID="{1E2EC551-673F-4A11-AB5E-920F99F23ECC}" presName="txOne" presStyleLbl="node0" presStyleIdx="0" presStyleCnt="1" custScaleY="168931" custLinFactNeighborY="43672">
        <dgm:presLayoutVars>
          <dgm:chPref val="3"/>
        </dgm:presLayoutVars>
      </dgm:prSet>
      <dgm:spPr/>
      <dgm:t>
        <a:bodyPr/>
        <a:lstStyle/>
        <a:p>
          <a:endParaRPr kumimoji="1" lang="ja-JP" altLang="en-US"/>
        </a:p>
      </dgm:t>
    </dgm:pt>
    <dgm:pt modelId="{C5188903-1E73-4C06-8687-051A7FCEDCAD}" type="pres">
      <dgm:prSet presAssocID="{1E2EC551-673F-4A11-AB5E-920F99F23ECC}" presName="parTransOne" presStyleCnt="0"/>
      <dgm:spPr/>
      <dgm:t>
        <a:bodyPr/>
        <a:lstStyle/>
        <a:p>
          <a:endParaRPr kumimoji="1" lang="ja-JP" altLang="en-US"/>
        </a:p>
      </dgm:t>
    </dgm:pt>
    <dgm:pt modelId="{8419F96E-325E-40CD-A127-786C1DA8C52A}" type="pres">
      <dgm:prSet presAssocID="{1E2EC551-673F-4A11-AB5E-920F99F23ECC}" presName="horzOne" presStyleCnt="0"/>
      <dgm:spPr/>
      <dgm:t>
        <a:bodyPr/>
        <a:lstStyle/>
        <a:p>
          <a:endParaRPr kumimoji="1" lang="ja-JP" altLang="en-US"/>
        </a:p>
      </dgm:t>
    </dgm:pt>
    <dgm:pt modelId="{E06E38A4-14BB-4DD9-AE54-BA4CF4EF7DB5}" type="pres">
      <dgm:prSet presAssocID="{3B10B41B-A867-4413-82E5-96840DDA63C1}" presName="vertTwo" presStyleCnt="0"/>
      <dgm:spPr/>
      <dgm:t>
        <a:bodyPr/>
        <a:lstStyle/>
        <a:p>
          <a:endParaRPr kumimoji="1" lang="ja-JP" altLang="en-US"/>
        </a:p>
      </dgm:t>
    </dgm:pt>
    <dgm:pt modelId="{5AD834FC-9D3D-4534-AC97-43D04C3EEE10}" type="pres">
      <dgm:prSet presAssocID="{3B10B41B-A867-4413-82E5-96840DDA63C1}" presName="txTwo" presStyleLbl="node2" presStyleIdx="0" presStyleCnt="1" custScaleY="52327" custLinFactNeighborY="65800">
        <dgm:presLayoutVars>
          <dgm:chPref val="3"/>
        </dgm:presLayoutVars>
      </dgm:prSet>
      <dgm:spPr/>
      <dgm:t>
        <a:bodyPr/>
        <a:lstStyle/>
        <a:p>
          <a:endParaRPr kumimoji="1" lang="ja-JP" altLang="en-US"/>
        </a:p>
      </dgm:t>
    </dgm:pt>
    <dgm:pt modelId="{DADC588F-ECB7-4CE8-B201-20546A2039D3}" type="pres">
      <dgm:prSet presAssocID="{3B10B41B-A867-4413-82E5-96840DDA63C1}" presName="parTransTwo" presStyleCnt="0"/>
      <dgm:spPr/>
      <dgm:t>
        <a:bodyPr/>
        <a:lstStyle/>
        <a:p>
          <a:endParaRPr kumimoji="1" lang="ja-JP" altLang="en-US"/>
        </a:p>
      </dgm:t>
    </dgm:pt>
    <dgm:pt modelId="{7863AD48-E162-4026-8B14-C25E15DABA21}" type="pres">
      <dgm:prSet presAssocID="{3B10B41B-A867-4413-82E5-96840DDA63C1}" presName="horzTwo" presStyleCnt="0"/>
      <dgm:spPr/>
      <dgm:t>
        <a:bodyPr/>
        <a:lstStyle/>
        <a:p>
          <a:endParaRPr kumimoji="1" lang="ja-JP" altLang="en-US"/>
        </a:p>
      </dgm:t>
    </dgm:pt>
    <dgm:pt modelId="{4100A9A9-0858-48C4-9E83-9EFA2F7F8D4C}" type="pres">
      <dgm:prSet presAssocID="{9FDAA00B-5E00-4396-A4A3-F40E7A56C56A}" presName="vertThree" presStyleCnt="0"/>
      <dgm:spPr/>
      <dgm:t>
        <a:bodyPr/>
        <a:lstStyle/>
        <a:p>
          <a:endParaRPr kumimoji="1" lang="ja-JP" altLang="en-US"/>
        </a:p>
      </dgm:t>
    </dgm:pt>
    <dgm:pt modelId="{55B199B0-6FCF-4F7B-93C5-C662CD158C68}" type="pres">
      <dgm:prSet presAssocID="{9FDAA00B-5E00-4396-A4A3-F40E7A56C56A}" presName="txThree" presStyleLbl="node3" presStyleIdx="0" presStyleCnt="8" custScaleY="81161" custLinFactNeighborX="-534" custLinFactNeighborY="30185">
        <dgm:presLayoutVars>
          <dgm:chPref val="3"/>
        </dgm:presLayoutVars>
      </dgm:prSet>
      <dgm:spPr/>
      <dgm:t>
        <a:bodyPr/>
        <a:lstStyle/>
        <a:p>
          <a:endParaRPr kumimoji="1" lang="ja-JP" altLang="en-US"/>
        </a:p>
      </dgm:t>
    </dgm:pt>
    <dgm:pt modelId="{A26540FF-81CD-444E-8215-2F83A173EE7E}" type="pres">
      <dgm:prSet presAssocID="{9FDAA00B-5E00-4396-A4A3-F40E7A56C56A}" presName="parTransThree" presStyleCnt="0"/>
      <dgm:spPr/>
      <dgm:t>
        <a:bodyPr/>
        <a:lstStyle/>
        <a:p>
          <a:endParaRPr kumimoji="1" lang="ja-JP" altLang="en-US"/>
        </a:p>
      </dgm:t>
    </dgm:pt>
    <dgm:pt modelId="{84C4CAD2-CD3E-489F-BA22-983C617E8669}" type="pres">
      <dgm:prSet presAssocID="{9FDAA00B-5E00-4396-A4A3-F40E7A56C56A}" presName="horzThree" presStyleCnt="0"/>
      <dgm:spPr/>
      <dgm:t>
        <a:bodyPr/>
        <a:lstStyle/>
        <a:p>
          <a:endParaRPr kumimoji="1" lang="ja-JP" altLang="en-US"/>
        </a:p>
      </dgm:t>
    </dgm:pt>
    <dgm:pt modelId="{4A13CBB8-26F3-4092-A6E3-5555BA4877F0}" type="pres">
      <dgm:prSet presAssocID="{80F334F6-6771-435C-B092-618AB48F6DC2}" presName="vertFour" presStyleCnt="0">
        <dgm:presLayoutVars>
          <dgm:chPref val="3"/>
        </dgm:presLayoutVars>
      </dgm:prSet>
      <dgm:spPr/>
      <dgm:t>
        <a:bodyPr/>
        <a:lstStyle/>
        <a:p>
          <a:endParaRPr kumimoji="1" lang="ja-JP" altLang="en-US"/>
        </a:p>
      </dgm:t>
    </dgm:pt>
    <dgm:pt modelId="{69237C59-FAB7-425A-AF47-34F936D277F3}" type="pres">
      <dgm:prSet presAssocID="{80F334F6-6771-435C-B092-618AB48F6DC2}" presName="txFour" presStyleLbl="node4" presStyleIdx="0" presStyleCnt="8" custScaleY="112035">
        <dgm:presLayoutVars>
          <dgm:chPref val="3"/>
        </dgm:presLayoutVars>
      </dgm:prSet>
      <dgm:spPr/>
      <dgm:t>
        <a:bodyPr/>
        <a:lstStyle/>
        <a:p>
          <a:endParaRPr kumimoji="1" lang="ja-JP" altLang="en-US"/>
        </a:p>
      </dgm:t>
    </dgm:pt>
    <dgm:pt modelId="{25ACF998-F587-49C0-A03F-8459878DDF4A}" type="pres">
      <dgm:prSet presAssocID="{80F334F6-6771-435C-B092-618AB48F6DC2}" presName="horzFour" presStyleCnt="0"/>
      <dgm:spPr/>
      <dgm:t>
        <a:bodyPr/>
        <a:lstStyle/>
        <a:p>
          <a:endParaRPr kumimoji="1" lang="ja-JP" altLang="en-US"/>
        </a:p>
      </dgm:t>
    </dgm:pt>
    <dgm:pt modelId="{2A880970-D5AE-4B95-B6DB-6909AEEBA8DC}" type="pres">
      <dgm:prSet presAssocID="{73F8E6EE-22A9-4FEB-A224-BF0D40A3329A}" presName="sibSpaceThree" presStyleCnt="0"/>
      <dgm:spPr/>
      <dgm:t>
        <a:bodyPr/>
        <a:lstStyle/>
        <a:p>
          <a:endParaRPr kumimoji="1" lang="ja-JP" altLang="en-US"/>
        </a:p>
      </dgm:t>
    </dgm:pt>
    <dgm:pt modelId="{858DCFB3-E1D7-4105-B82B-993A12B70438}" type="pres">
      <dgm:prSet presAssocID="{5145F2D7-30B5-4F2F-8432-2F35DC91B1B9}" presName="vertThree" presStyleCnt="0"/>
      <dgm:spPr/>
      <dgm:t>
        <a:bodyPr/>
        <a:lstStyle/>
        <a:p>
          <a:endParaRPr kumimoji="1" lang="ja-JP" altLang="en-US"/>
        </a:p>
      </dgm:t>
    </dgm:pt>
    <dgm:pt modelId="{9AD0083E-2C80-4867-A948-24BAE0CB1A7D}" type="pres">
      <dgm:prSet presAssocID="{5145F2D7-30B5-4F2F-8432-2F35DC91B1B9}" presName="txThree" presStyleLbl="node3" presStyleIdx="1" presStyleCnt="8" custScaleY="81161" custLinFactNeighborX="-713" custLinFactNeighborY="30185">
        <dgm:presLayoutVars>
          <dgm:chPref val="3"/>
        </dgm:presLayoutVars>
      </dgm:prSet>
      <dgm:spPr/>
      <dgm:t>
        <a:bodyPr/>
        <a:lstStyle/>
        <a:p>
          <a:endParaRPr kumimoji="1" lang="ja-JP" altLang="en-US"/>
        </a:p>
      </dgm:t>
    </dgm:pt>
    <dgm:pt modelId="{32AECEF9-FD08-4D9A-9EE5-CF9BE3BAB9C5}" type="pres">
      <dgm:prSet presAssocID="{5145F2D7-30B5-4F2F-8432-2F35DC91B1B9}" presName="parTransThree" presStyleCnt="0"/>
      <dgm:spPr/>
      <dgm:t>
        <a:bodyPr/>
        <a:lstStyle/>
        <a:p>
          <a:endParaRPr kumimoji="1" lang="ja-JP" altLang="en-US"/>
        </a:p>
      </dgm:t>
    </dgm:pt>
    <dgm:pt modelId="{9383DF20-CA8D-4B8C-9106-87DEA4CC01C4}" type="pres">
      <dgm:prSet presAssocID="{5145F2D7-30B5-4F2F-8432-2F35DC91B1B9}" presName="horzThree" presStyleCnt="0"/>
      <dgm:spPr/>
      <dgm:t>
        <a:bodyPr/>
        <a:lstStyle/>
        <a:p>
          <a:endParaRPr kumimoji="1" lang="ja-JP" altLang="en-US"/>
        </a:p>
      </dgm:t>
    </dgm:pt>
    <dgm:pt modelId="{D6D4106A-68D6-441C-A98E-BE050D575922}" type="pres">
      <dgm:prSet presAssocID="{FC980841-9058-432F-8165-16EFBCF771E8}" presName="vertFour" presStyleCnt="0">
        <dgm:presLayoutVars>
          <dgm:chPref val="3"/>
        </dgm:presLayoutVars>
      </dgm:prSet>
      <dgm:spPr/>
      <dgm:t>
        <a:bodyPr/>
        <a:lstStyle/>
        <a:p>
          <a:endParaRPr kumimoji="1" lang="ja-JP" altLang="en-US"/>
        </a:p>
      </dgm:t>
    </dgm:pt>
    <dgm:pt modelId="{CF19F095-B7BA-48A3-B08F-1383FECEBA4D}" type="pres">
      <dgm:prSet presAssocID="{FC980841-9058-432F-8165-16EFBCF771E8}" presName="txFour" presStyleLbl="node4" presStyleIdx="1" presStyleCnt="8" custScaleY="112035">
        <dgm:presLayoutVars>
          <dgm:chPref val="3"/>
        </dgm:presLayoutVars>
      </dgm:prSet>
      <dgm:spPr/>
      <dgm:t>
        <a:bodyPr/>
        <a:lstStyle/>
        <a:p>
          <a:endParaRPr kumimoji="1" lang="ja-JP" altLang="en-US"/>
        </a:p>
      </dgm:t>
    </dgm:pt>
    <dgm:pt modelId="{989CF94F-7202-4632-9F70-9B5C9F8396EB}" type="pres">
      <dgm:prSet presAssocID="{FC980841-9058-432F-8165-16EFBCF771E8}" presName="horzFour" presStyleCnt="0"/>
      <dgm:spPr/>
      <dgm:t>
        <a:bodyPr/>
        <a:lstStyle/>
        <a:p>
          <a:endParaRPr kumimoji="1" lang="ja-JP" altLang="en-US"/>
        </a:p>
      </dgm:t>
    </dgm:pt>
    <dgm:pt modelId="{119CA2B2-A137-4FF4-8CE0-78329F1D2E87}" type="pres">
      <dgm:prSet presAssocID="{C29A2841-6A36-4319-AE63-2823E6614644}" presName="sibSpaceThree" presStyleCnt="0"/>
      <dgm:spPr/>
      <dgm:t>
        <a:bodyPr/>
        <a:lstStyle/>
        <a:p>
          <a:endParaRPr kumimoji="1" lang="ja-JP" altLang="en-US"/>
        </a:p>
      </dgm:t>
    </dgm:pt>
    <dgm:pt modelId="{4BC77E70-B35B-4B59-A8A2-9BC7D4C1BDF3}" type="pres">
      <dgm:prSet presAssocID="{5C60B95A-3CCA-4EA8-883F-9329C3256590}" presName="vertThree" presStyleCnt="0"/>
      <dgm:spPr/>
      <dgm:t>
        <a:bodyPr/>
        <a:lstStyle/>
        <a:p>
          <a:endParaRPr kumimoji="1" lang="ja-JP" altLang="en-US"/>
        </a:p>
      </dgm:t>
    </dgm:pt>
    <dgm:pt modelId="{18619B4A-7DE5-4596-9526-D91B747187A7}" type="pres">
      <dgm:prSet presAssocID="{5C60B95A-3CCA-4EA8-883F-9329C3256590}" presName="txThree" presStyleLbl="node3" presStyleIdx="2" presStyleCnt="8" custScaleY="81161" custLinFactNeighborY="29805">
        <dgm:presLayoutVars>
          <dgm:chPref val="3"/>
        </dgm:presLayoutVars>
      </dgm:prSet>
      <dgm:spPr/>
      <dgm:t>
        <a:bodyPr/>
        <a:lstStyle/>
        <a:p>
          <a:endParaRPr kumimoji="1" lang="ja-JP" altLang="en-US"/>
        </a:p>
      </dgm:t>
    </dgm:pt>
    <dgm:pt modelId="{BC8AD4D9-848F-4D30-9840-542CA539312D}" type="pres">
      <dgm:prSet presAssocID="{5C60B95A-3CCA-4EA8-883F-9329C3256590}" presName="parTransThree" presStyleCnt="0"/>
      <dgm:spPr/>
      <dgm:t>
        <a:bodyPr/>
        <a:lstStyle/>
        <a:p>
          <a:endParaRPr kumimoji="1" lang="ja-JP" altLang="en-US"/>
        </a:p>
      </dgm:t>
    </dgm:pt>
    <dgm:pt modelId="{1FFF2439-D1F8-4CCF-A814-7CF41D278D31}" type="pres">
      <dgm:prSet presAssocID="{5C60B95A-3CCA-4EA8-883F-9329C3256590}" presName="horzThree" presStyleCnt="0"/>
      <dgm:spPr/>
      <dgm:t>
        <a:bodyPr/>
        <a:lstStyle/>
        <a:p>
          <a:endParaRPr kumimoji="1" lang="ja-JP" altLang="en-US"/>
        </a:p>
      </dgm:t>
    </dgm:pt>
    <dgm:pt modelId="{6B5CD124-9A4F-44BC-84C2-5831CC460B1E}" type="pres">
      <dgm:prSet presAssocID="{63B5DA67-4A82-4D12-8A63-FF74E400795A}" presName="vertFour" presStyleCnt="0">
        <dgm:presLayoutVars>
          <dgm:chPref val="3"/>
        </dgm:presLayoutVars>
      </dgm:prSet>
      <dgm:spPr/>
      <dgm:t>
        <a:bodyPr/>
        <a:lstStyle/>
        <a:p>
          <a:endParaRPr kumimoji="1" lang="ja-JP" altLang="en-US"/>
        </a:p>
      </dgm:t>
    </dgm:pt>
    <dgm:pt modelId="{BFF79B66-89BB-4245-AB99-C5EE89D0050D}" type="pres">
      <dgm:prSet presAssocID="{63B5DA67-4A82-4D12-8A63-FF74E400795A}" presName="txFour" presStyleLbl="node4" presStyleIdx="2" presStyleCnt="8" custScaleY="112035">
        <dgm:presLayoutVars>
          <dgm:chPref val="3"/>
        </dgm:presLayoutVars>
      </dgm:prSet>
      <dgm:spPr/>
      <dgm:t>
        <a:bodyPr/>
        <a:lstStyle/>
        <a:p>
          <a:endParaRPr kumimoji="1" lang="ja-JP" altLang="en-US"/>
        </a:p>
      </dgm:t>
    </dgm:pt>
    <dgm:pt modelId="{B79544EC-660D-4E83-BA52-584E693B8265}" type="pres">
      <dgm:prSet presAssocID="{63B5DA67-4A82-4D12-8A63-FF74E400795A}" presName="horzFour" presStyleCnt="0"/>
      <dgm:spPr/>
      <dgm:t>
        <a:bodyPr/>
        <a:lstStyle/>
        <a:p>
          <a:endParaRPr kumimoji="1" lang="ja-JP" altLang="en-US"/>
        </a:p>
      </dgm:t>
    </dgm:pt>
    <dgm:pt modelId="{488CDE52-C4CF-4FAF-B94A-ADA79B65CA10}" type="pres">
      <dgm:prSet presAssocID="{620F22B0-D6B9-40FF-9C89-AD1F32FC83A2}" presName="sibSpaceThree" presStyleCnt="0"/>
      <dgm:spPr/>
    </dgm:pt>
    <dgm:pt modelId="{8EADDA18-4C1A-4B2B-9D2D-F80E3714B4C6}" type="pres">
      <dgm:prSet presAssocID="{DBB71953-EC5E-4EC2-992C-3610190BC028}" presName="vertThree" presStyleCnt="0"/>
      <dgm:spPr/>
    </dgm:pt>
    <dgm:pt modelId="{D581C85D-9CA1-4122-AB37-725E048587DF}" type="pres">
      <dgm:prSet presAssocID="{DBB71953-EC5E-4EC2-992C-3610190BC028}" presName="txThree" presStyleLbl="node3" presStyleIdx="3" presStyleCnt="8" custScaleY="81161" custLinFactNeighborY="25745">
        <dgm:presLayoutVars>
          <dgm:chPref val="3"/>
        </dgm:presLayoutVars>
      </dgm:prSet>
      <dgm:spPr/>
      <dgm:t>
        <a:bodyPr/>
        <a:lstStyle/>
        <a:p>
          <a:endParaRPr kumimoji="1" lang="ja-JP" altLang="en-US"/>
        </a:p>
      </dgm:t>
    </dgm:pt>
    <dgm:pt modelId="{1F018749-B768-4D48-BE31-DFC6622682FD}" type="pres">
      <dgm:prSet presAssocID="{DBB71953-EC5E-4EC2-992C-3610190BC028}" presName="parTransThree" presStyleCnt="0"/>
      <dgm:spPr/>
    </dgm:pt>
    <dgm:pt modelId="{0293AE35-90EA-4CF7-A57C-27B52F44532A}" type="pres">
      <dgm:prSet presAssocID="{DBB71953-EC5E-4EC2-992C-3610190BC028}" presName="horzThree" presStyleCnt="0"/>
      <dgm:spPr/>
    </dgm:pt>
    <dgm:pt modelId="{8831293B-2941-4B08-931D-D5FF759F6CD6}" type="pres">
      <dgm:prSet presAssocID="{B885310D-2822-49C2-ABA8-C82012808B54}" presName="vertFour" presStyleCnt="0">
        <dgm:presLayoutVars>
          <dgm:chPref val="3"/>
        </dgm:presLayoutVars>
      </dgm:prSet>
      <dgm:spPr/>
    </dgm:pt>
    <dgm:pt modelId="{F508ABE5-AFC5-4D88-AAF7-3CE059CA1288}" type="pres">
      <dgm:prSet presAssocID="{B885310D-2822-49C2-ABA8-C82012808B54}" presName="txFour" presStyleLbl="node4" presStyleIdx="3" presStyleCnt="8" custScaleY="112035">
        <dgm:presLayoutVars>
          <dgm:chPref val="3"/>
        </dgm:presLayoutVars>
      </dgm:prSet>
      <dgm:spPr/>
      <dgm:t>
        <a:bodyPr/>
        <a:lstStyle/>
        <a:p>
          <a:endParaRPr kumimoji="1" lang="ja-JP" altLang="en-US"/>
        </a:p>
      </dgm:t>
    </dgm:pt>
    <dgm:pt modelId="{482A074C-8C72-4BA9-A08A-1145F62A01C7}" type="pres">
      <dgm:prSet presAssocID="{B885310D-2822-49C2-ABA8-C82012808B54}" presName="horzFour" presStyleCnt="0"/>
      <dgm:spPr/>
    </dgm:pt>
    <dgm:pt modelId="{1ABD0F0E-904A-443F-A519-F723EF67B1B5}" type="pres">
      <dgm:prSet presAssocID="{957918F3-EDE6-4927-93D6-142406558C46}" presName="sibSpaceThree" presStyleCnt="0"/>
      <dgm:spPr/>
    </dgm:pt>
    <dgm:pt modelId="{399A918C-DD26-417C-A897-3E3DBDE75089}" type="pres">
      <dgm:prSet presAssocID="{4CAB23C2-22E2-4A7E-8D77-A954602B3557}" presName="vertThree" presStyleCnt="0"/>
      <dgm:spPr/>
    </dgm:pt>
    <dgm:pt modelId="{2F1E8641-9381-45ED-AA27-79689CB5F7B6}" type="pres">
      <dgm:prSet presAssocID="{4CAB23C2-22E2-4A7E-8D77-A954602B3557}" presName="txThree" presStyleLbl="node3" presStyleIdx="4" presStyleCnt="8" custScaleY="81161" custLinFactNeighborY="25745">
        <dgm:presLayoutVars>
          <dgm:chPref val="3"/>
        </dgm:presLayoutVars>
      </dgm:prSet>
      <dgm:spPr/>
      <dgm:t>
        <a:bodyPr/>
        <a:lstStyle/>
        <a:p>
          <a:endParaRPr kumimoji="1" lang="ja-JP" altLang="en-US"/>
        </a:p>
      </dgm:t>
    </dgm:pt>
    <dgm:pt modelId="{74F0B960-6859-4048-AF29-7CFC5D2307C9}" type="pres">
      <dgm:prSet presAssocID="{4CAB23C2-22E2-4A7E-8D77-A954602B3557}" presName="parTransThree" presStyleCnt="0"/>
      <dgm:spPr/>
    </dgm:pt>
    <dgm:pt modelId="{EB1A167C-7868-4208-B9AB-38D212C46741}" type="pres">
      <dgm:prSet presAssocID="{4CAB23C2-22E2-4A7E-8D77-A954602B3557}" presName="horzThree" presStyleCnt="0"/>
      <dgm:spPr/>
    </dgm:pt>
    <dgm:pt modelId="{E2D15658-F3D6-4944-8895-A498F42029DF}" type="pres">
      <dgm:prSet presAssocID="{CEB19E14-5518-4B55-AB0A-0B318BE4C18A}" presName="vertFour" presStyleCnt="0">
        <dgm:presLayoutVars>
          <dgm:chPref val="3"/>
        </dgm:presLayoutVars>
      </dgm:prSet>
      <dgm:spPr/>
    </dgm:pt>
    <dgm:pt modelId="{CBB46383-9A13-42F4-9C26-3D4DCA858571}" type="pres">
      <dgm:prSet presAssocID="{CEB19E14-5518-4B55-AB0A-0B318BE4C18A}" presName="txFour" presStyleLbl="node4" presStyleIdx="4" presStyleCnt="8" custScaleY="112035">
        <dgm:presLayoutVars>
          <dgm:chPref val="3"/>
        </dgm:presLayoutVars>
      </dgm:prSet>
      <dgm:spPr/>
      <dgm:t>
        <a:bodyPr/>
        <a:lstStyle/>
        <a:p>
          <a:endParaRPr kumimoji="1" lang="ja-JP" altLang="en-US"/>
        </a:p>
      </dgm:t>
    </dgm:pt>
    <dgm:pt modelId="{F410E117-56BD-4713-8A31-6D4C6E75B8C1}" type="pres">
      <dgm:prSet presAssocID="{CEB19E14-5518-4B55-AB0A-0B318BE4C18A}" presName="horzFour" presStyleCnt="0"/>
      <dgm:spPr/>
    </dgm:pt>
    <dgm:pt modelId="{34EEB41B-D74D-4E1A-8B85-1DD9C561C54C}" type="pres">
      <dgm:prSet presAssocID="{9BAD2A83-5544-4F30-89AE-CF50D72DD106}" presName="sibSpaceThree" presStyleCnt="0"/>
      <dgm:spPr/>
    </dgm:pt>
    <dgm:pt modelId="{F84C9EBC-7DA1-4450-A0FF-233943E1063F}" type="pres">
      <dgm:prSet presAssocID="{B29E92CF-77FE-4AAB-8401-E455EFF7AFCF}" presName="vertThree" presStyleCnt="0"/>
      <dgm:spPr/>
    </dgm:pt>
    <dgm:pt modelId="{D562AF19-966C-40A3-8357-89DF55F4526F}" type="pres">
      <dgm:prSet presAssocID="{B29E92CF-77FE-4AAB-8401-E455EFF7AFCF}" presName="txThree" presStyleLbl="node3" presStyleIdx="5" presStyleCnt="8" custScaleY="81161" custLinFactNeighborY="25745">
        <dgm:presLayoutVars>
          <dgm:chPref val="3"/>
        </dgm:presLayoutVars>
      </dgm:prSet>
      <dgm:spPr/>
      <dgm:t>
        <a:bodyPr/>
        <a:lstStyle/>
        <a:p>
          <a:endParaRPr kumimoji="1" lang="ja-JP" altLang="en-US"/>
        </a:p>
      </dgm:t>
    </dgm:pt>
    <dgm:pt modelId="{7D0B4891-F594-4BF0-9A35-A675B4F20804}" type="pres">
      <dgm:prSet presAssocID="{B29E92CF-77FE-4AAB-8401-E455EFF7AFCF}" presName="parTransThree" presStyleCnt="0"/>
      <dgm:spPr/>
    </dgm:pt>
    <dgm:pt modelId="{FB831534-695C-4111-A684-964EA6756CBA}" type="pres">
      <dgm:prSet presAssocID="{B29E92CF-77FE-4AAB-8401-E455EFF7AFCF}" presName="horzThree" presStyleCnt="0"/>
      <dgm:spPr/>
    </dgm:pt>
    <dgm:pt modelId="{2ACEDD64-0391-4701-96D3-01E2275F40B5}" type="pres">
      <dgm:prSet presAssocID="{78FB5154-29D7-494B-B886-5401F5471D8F}" presName="vertFour" presStyleCnt="0">
        <dgm:presLayoutVars>
          <dgm:chPref val="3"/>
        </dgm:presLayoutVars>
      </dgm:prSet>
      <dgm:spPr/>
    </dgm:pt>
    <dgm:pt modelId="{D58BEDDB-2CC1-40E4-91C4-0B39D6F567C3}" type="pres">
      <dgm:prSet presAssocID="{78FB5154-29D7-494B-B886-5401F5471D8F}" presName="txFour" presStyleLbl="node4" presStyleIdx="5" presStyleCnt="8" custScaleY="112035">
        <dgm:presLayoutVars>
          <dgm:chPref val="3"/>
        </dgm:presLayoutVars>
      </dgm:prSet>
      <dgm:spPr/>
      <dgm:t>
        <a:bodyPr/>
        <a:lstStyle/>
        <a:p>
          <a:endParaRPr kumimoji="1" lang="ja-JP" altLang="en-US"/>
        </a:p>
      </dgm:t>
    </dgm:pt>
    <dgm:pt modelId="{E07BD1D4-F6B3-439A-AF36-78926BBF755A}" type="pres">
      <dgm:prSet presAssocID="{78FB5154-29D7-494B-B886-5401F5471D8F}" presName="horzFour" presStyleCnt="0"/>
      <dgm:spPr/>
    </dgm:pt>
    <dgm:pt modelId="{2811B528-6363-481C-A885-F31F3C53F287}" type="pres">
      <dgm:prSet presAssocID="{AD4C9DA9-00C7-4C66-A6B7-CA21653D79BC}" presName="sibSpaceThree" presStyleCnt="0"/>
      <dgm:spPr/>
    </dgm:pt>
    <dgm:pt modelId="{4F76C5DA-3A1F-4141-80FB-4A16F19FCC23}" type="pres">
      <dgm:prSet presAssocID="{179BA80E-F767-4D94-A985-031947873FE1}" presName="vertThree" presStyleCnt="0"/>
      <dgm:spPr/>
    </dgm:pt>
    <dgm:pt modelId="{C51E688B-7BC4-41BD-A0DA-DDE5A90B53C0}" type="pres">
      <dgm:prSet presAssocID="{179BA80E-F767-4D94-A985-031947873FE1}" presName="txThree" presStyleLbl="node3" presStyleIdx="6" presStyleCnt="8" custScaleY="81161" custLinFactNeighborY="25745">
        <dgm:presLayoutVars>
          <dgm:chPref val="3"/>
        </dgm:presLayoutVars>
      </dgm:prSet>
      <dgm:spPr/>
      <dgm:t>
        <a:bodyPr/>
        <a:lstStyle/>
        <a:p>
          <a:endParaRPr kumimoji="1" lang="ja-JP" altLang="en-US"/>
        </a:p>
      </dgm:t>
    </dgm:pt>
    <dgm:pt modelId="{F0D76470-ABDE-4B40-B359-E938440C857E}" type="pres">
      <dgm:prSet presAssocID="{179BA80E-F767-4D94-A985-031947873FE1}" presName="parTransThree" presStyleCnt="0"/>
      <dgm:spPr/>
    </dgm:pt>
    <dgm:pt modelId="{383D8F65-CD99-4310-A208-C56416AC4040}" type="pres">
      <dgm:prSet presAssocID="{179BA80E-F767-4D94-A985-031947873FE1}" presName="horzThree" presStyleCnt="0"/>
      <dgm:spPr/>
    </dgm:pt>
    <dgm:pt modelId="{1B8A7BF0-F45F-4CD0-A7CB-A449E690A7F3}" type="pres">
      <dgm:prSet presAssocID="{C2CF7C9F-C63B-436B-8FD8-FE3BB6F88F4D}" presName="vertFour" presStyleCnt="0">
        <dgm:presLayoutVars>
          <dgm:chPref val="3"/>
        </dgm:presLayoutVars>
      </dgm:prSet>
      <dgm:spPr/>
    </dgm:pt>
    <dgm:pt modelId="{C01D65F3-07E7-4ED2-AF96-C9AF1BC3D2C1}" type="pres">
      <dgm:prSet presAssocID="{C2CF7C9F-C63B-436B-8FD8-FE3BB6F88F4D}" presName="txFour" presStyleLbl="node4" presStyleIdx="6" presStyleCnt="8" custScaleY="112035">
        <dgm:presLayoutVars>
          <dgm:chPref val="3"/>
        </dgm:presLayoutVars>
      </dgm:prSet>
      <dgm:spPr/>
      <dgm:t>
        <a:bodyPr/>
        <a:lstStyle/>
        <a:p>
          <a:endParaRPr kumimoji="1" lang="ja-JP" altLang="en-US"/>
        </a:p>
      </dgm:t>
    </dgm:pt>
    <dgm:pt modelId="{1656E11A-1E93-42A1-861C-ED9A2A2A0A41}" type="pres">
      <dgm:prSet presAssocID="{C2CF7C9F-C63B-436B-8FD8-FE3BB6F88F4D}" presName="horzFour" presStyleCnt="0"/>
      <dgm:spPr/>
    </dgm:pt>
    <dgm:pt modelId="{2A6EB946-4290-4941-A457-4FEB164DE37A}" type="pres">
      <dgm:prSet presAssocID="{E509669D-0E84-496B-AF14-F1937D3C4776}" presName="sibSpaceThree" presStyleCnt="0"/>
      <dgm:spPr/>
    </dgm:pt>
    <dgm:pt modelId="{EA09F273-0687-4A2F-83B2-BDFEF1700621}" type="pres">
      <dgm:prSet presAssocID="{DAE54202-B8D3-4DBF-9980-EBE87338DBD8}" presName="vertThree" presStyleCnt="0"/>
      <dgm:spPr/>
    </dgm:pt>
    <dgm:pt modelId="{2FACA230-A345-4500-9A8F-D51C990CFBEC}" type="pres">
      <dgm:prSet presAssocID="{DAE54202-B8D3-4DBF-9980-EBE87338DBD8}" presName="txThree" presStyleLbl="node3" presStyleIdx="7" presStyleCnt="8" custScaleY="81161" custLinFactNeighborY="25745">
        <dgm:presLayoutVars>
          <dgm:chPref val="3"/>
        </dgm:presLayoutVars>
      </dgm:prSet>
      <dgm:spPr/>
      <dgm:t>
        <a:bodyPr/>
        <a:lstStyle/>
        <a:p>
          <a:endParaRPr kumimoji="1" lang="ja-JP" altLang="en-US"/>
        </a:p>
      </dgm:t>
    </dgm:pt>
    <dgm:pt modelId="{E2BE3825-A55F-4CF0-9A9D-9702DC58E16E}" type="pres">
      <dgm:prSet presAssocID="{DAE54202-B8D3-4DBF-9980-EBE87338DBD8}" presName="parTransThree" presStyleCnt="0"/>
      <dgm:spPr/>
    </dgm:pt>
    <dgm:pt modelId="{D5B245E1-C1EB-4D00-91EB-B4F0421FF063}" type="pres">
      <dgm:prSet presAssocID="{DAE54202-B8D3-4DBF-9980-EBE87338DBD8}" presName="horzThree" presStyleCnt="0"/>
      <dgm:spPr/>
    </dgm:pt>
    <dgm:pt modelId="{035D0C67-EE23-460F-B6E1-14F270A7BF0D}" type="pres">
      <dgm:prSet presAssocID="{B44434BD-576A-4F4A-9D53-0E864A01243F}" presName="vertFour" presStyleCnt="0">
        <dgm:presLayoutVars>
          <dgm:chPref val="3"/>
        </dgm:presLayoutVars>
      </dgm:prSet>
      <dgm:spPr/>
    </dgm:pt>
    <dgm:pt modelId="{CBCDBEA4-44F4-49B5-89FF-C3A7A72FE848}" type="pres">
      <dgm:prSet presAssocID="{B44434BD-576A-4F4A-9D53-0E864A01243F}" presName="txFour" presStyleLbl="node4" presStyleIdx="7" presStyleCnt="8" custScaleY="112035">
        <dgm:presLayoutVars>
          <dgm:chPref val="3"/>
        </dgm:presLayoutVars>
      </dgm:prSet>
      <dgm:spPr/>
      <dgm:t>
        <a:bodyPr/>
        <a:lstStyle/>
        <a:p>
          <a:endParaRPr kumimoji="1" lang="ja-JP" altLang="en-US"/>
        </a:p>
      </dgm:t>
    </dgm:pt>
    <dgm:pt modelId="{66144FB0-E5D6-4768-A158-9FBCCEC38DCE}" type="pres">
      <dgm:prSet presAssocID="{B44434BD-576A-4F4A-9D53-0E864A01243F}" presName="horzFour" presStyleCnt="0"/>
      <dgm:spPr/>
    </dgm:pt>
  </dgm:ptLst>
  <dgm:cxnLst>
    <dgm:cxn modelId="{19865D78-C784-4528-9216-A39458B68D0C}" srcId="{9FDAA00B-5E00-4396-A4A3-F40E7A56C56A}" destId="{80F334F6-6771-435C-B092-618AB48F6DC2}" srcOrd="0" destOrd="0" parTransId="{01015D2D-0481-47C8-852D-1505981F8354}" sibTransId="{2D86C79F-3DD9-416F-916F-6627E97B72F6}"/>
    <dgm:cxn modelId="{8E985834-7135-4D1E-A822-FF4E48026C5A}" type="presOf" srcId="{9FDAA00B-5E00-4396-A4A3-F40E7A56C56A}" destId="{55B199B0-6FCF-4F7B-93C5-C662CD158C68}" srcOrd="0" destOrd="0" presId="urn:microsoft.com/office/officeart/2005/8/layout/hierarchy4"/>
    <dgm:cxn modelId="{AD0E6E7A-FDB0-4F7A-B81D-965CABCEBEEC}" srcId="{3B10B41B-A867-4413-82E5-96840DDA63C1}" destId="{DBB71953-EC5E-4EC2-992C-3610190BC028}" srcOrd="3" destOrd="0" parTransId="{BF30B517-9948-478B-82B0-0B0EF83F3C2E}" sibTransId="{957918F3-EDE6-4927-93D6-142406558C46}"/>
    <dgm:cxn modelId="{C9CBC6B1-36A4-4E42-90FC-50CEC312A0E6}" type="presOf" srcId="{4CAB23C2-22E2-4A7E-8D77-A954602B3557}" destId="{2F1E8641-9381-45ED-AA27-79689CB5F7B6}" srcOrd="0" destOrd="0" presId="urn:microsoft.com/office/officeart/2005/8/layout/hierarchy4"/>
    <dgm:cxn modelId="{4586440B-DC76-4C73-B298-F3283177C8ED}" srcId="{3B10B41B-A867-4413-82E5-96840DDA63C1}" destId="{9FDAA00B-5E00-4396-A4A3-F40E7A56C56A}" srcOrd="0" destOrd="0" parTransId="{3417CD25-3E5A-4798-ACAD-5D0EE42D0695}" sibTransId="{73F8E6EE-22A9-4FEB-A224-BF0D40A3329A}"/>
    <dgm:cxn modelId="{9BBB1A97-83CD-4A0A-B9B9-E7CE8A8FA3FB}" type="presOf" srcId="{FC980841-9058-432F-8165-16EFBCF771E8}" destId="{CF19F095-B7BA-48A3-B08F-1383FECEBA4D}" srcOrd="0" destOrd="0" presId="urn:microsoft.com/office/officeart/2005/8/layout/hierarchy4"/>
    <dgm:cxn modelId="{5C16952D-D487-4C46-8AB6-D42E1FEF003D}" type="presOf" srcId="{DBB71953-EC5E-4EC2-992C-3610190BC028}" destId="{D581C85D-9CA1-4122-AB37-725E048587DF}" srcOrd="0" destOrd="0" presId="urn:microsoft.com/office/officeart/2005/8/layout/hierarchy4"/>
    <dgm:cxn modelId="{2A86825B-D91A-4F26-A351-21120313D3E4}" srcId="{DAE54202-B8D3-4DBF-9980-EBE87338DBD8}" destId="{B44434BD-576A-4F4A-9D53-0E864A01243F}" srcOrd="0" destOrd="0" parTransId="{E11D103C-EFB6-4623-ACE1-D1C92D7A3124}" sibTransId="{D4DE8213-C2FC-420A-8464-5FB0D4AF0320}"/>
    <dgm:cxn modelId="{14A27167-5FE1-400B-8B08-2234C5C5359C}" type="presOf" srcId="{179BA80E-F767-4D94-A985-031947873FE1}" destId="{C51E688B-7BC4-41BD-A0DA-DDE5A90B53C0}" srcOrd="0" destOrd="0" presId="urn:microsoft.com/office/officeart/2005/8/layout/hierarchy4"/>
    <dgm:cxn modelId="{3A745CA3-C902-4F96-8E2A-726CD7D2E751}" type="presOf" srcId="{B885310D-2822-49C2-ABA8-C82012808B54}" destId="{F508ABE5-AFC5-4D88-AAF7-3CE059CA1288}" srcOrd="0" destOrd="0" presId="urn:microsoft.com/office/officeart/2005/8/layout/hierarchy4"/>
    <dgm:cxn modelId="{98FB7811-EEDD-4498-983B-0A6FE0B18DED}" type="presOf" srcId="{80F334F6-6771-435C-B092-618AB48F6DC2}" destId="{69237C59-FAB7-425A-AF47-34F936D277F3}" srcOrd="0" destOrd="0" presId="urn:microsoft.com/office/officeart/2005/8/layout/hierarchy4"/>
    <dgm:cxn modelId="{250F6FDD-4F9D-49F9-8FAB-0B1AC87BFC8E}" type="presOf" srcId="{DD7DBF55-E305-44B4-9458-950ABF5E30F0}" destId="{1B9B4E12-5673-4438-9988-CAB89670003B}" srcOrd="0" destOrd="0" presId="urn:microsoft.com/office/officeart/2005/8/layout/hierarchy4"/>
    <dgm:cxn modelId="{97CE3732-1E4A-456A-8D61-E717DC979445}" srcId="{3B10B41B-A867-4413-82E5-96840DDA63C1}" destId="{179BA80E-F767-4D94-A985-031947873FE1}" srcOrd="6" destOrd="0" parTransId="{DFF461B3-A6F1-471B-8D4A-BA0B7FCB697E}" sibTransId="{E509669D-0E84-496B-AF14-F1937D3C4776}"/>
    <dgm:cxn modelId="{6B35D3A4-EACB-4018-8EC6-BEAE60F78F4C}" type="presOf" srcId="{3B10B41B-A867-4413-82E5-96840DDA63C1}" destId="{5AD834FC-9D3D-4534-AC97-43D04C3EEE10}" srcOrd="0" destOrd="0" presId="urn:microsoft.com/office/officeart/2005/8/layout/hierarchy4"/>
    <dgm:cxn modelId="{45CC0192-4AF6-47B8-9A5C-4B21EF0EBB63}" type="presOf" srcId="{DAE54202-B8D3-4DBF-9980-EBE87338DBD8}" destId="{2FACA230-A345-4500-9A8F-D51C990CFBEC}" srcOrd="0" destOrd="0" presId="urn:microsoft.com/office/officeart/2005/8/layout/hierarchy4"/>
    <dgm:cxn modelId="{AC2DA0C0-8C30-45D6-9717-1BEBEA4E240D}" srcId="{179BA80E-F767-4D94-A985-031947873FE1}" destId="{C2CF7C9F-C63B-436B-8FD8-FE3BB6F88F4D}" srcOrd="0" destOrd="0" parTransId="{65539F59-2DE9-4439-9D87-9AD086CF37CF}" sibTransId="{7529F0E2-7324-4049-AEFB-8E0254345993}"/>
    <dgm:cxn modelId="{A0FA4097-2407-4E78-B667-380F8091F9F6}" srcId="{1E2EC551-673F-4A11-AB5E-920F99F23ECC}" destId="{3B10B41B-A867-4413-82E5-96840DDA63C1}" srcOrd="0" destOrd="0" parTransId="{FB1A76F5-4C03-4E5B-AB66-F8F344FACDC6}" sibTransId="{1E194622-8203-4008-878E-3BF1A8009FE1}"/>
    <dgm:cxn modelId="{36C7080A-C5FE-4D76-95F0-95F349775902}" type="presOf" srcId="{1E2EC551-673F-4A11-AB5E-920F99F23ECC}" destId="{139B944F-50A8-4056-9CC7-2326FE88B39E}" srcOrd="0" destOrd="0" presId="urn:microsoft.com/office/officeart/2005/8/layout/hierarchy4"/>
    <dgm:cxn modelId="{313C9B62-01A1-4F2D-8ABC-AAB8B4FBC9B8}" type="presOf" srcId="{63B5DA67-4A82-4D12-8A63-FF74E400795A}" destId="{BFF79B66-89BB-4245-AB99-C5EE89D0050D}" srcOrd="0" destOrd="0" presId="urn:microsoft.com/office/officeart/2005/8/layout/hierarchy4"/>
    <dgm:cxn modelId="{0D2C5A13-E7AF-49CD-96BF-F2B5FAFD11C3}" srcId="{DBB71953-EC5E-4EC2-992C-3610190BC028}" destId="{B885310D-2822-49C2-ABA8-C82012808B54}" srcOrd="0" destOrd="0" parTransId="{0551CC1B-18AE-4AF7-BB1B-A5E8DFAA13A2}" sibTransId="{A9F2EBBB-BFC8-4510-9C86-818AAE629E60}"/>
    <dgm:cxn modelId="{8F066B9B-3E9A-4CE6-AE95-BCB266E11DC8}" type="presOf" srcId="{78FB5154-29D7-494B-B886-5401F5471D8F}" destId="{D58BEDDB-2CC1-40E4-91C4-0B39D6F567C3}" srcOrd="0" destOrd="0" presId="urn:microsoft.com/office/officeart/2005/8/layout/hierarchy4"/>
    <dgm:cxn modelId="{CF7BC879-AD75-4FF9-8212-91966DCA8019}" srcId="{DD7DBF55-E305-44B4-9458-950ABF5E30F0}" destId="{1E2EC551-673F-4A11-AB5E-920F99F23ECC}" srcOrd="0" destOrd="0" parTransId="{E77A20B1-15AB-4EA0-BCB3-0ABE07855F19}" sibTransId="{77A28514-E2AC-4DAB-B624-BA4A28F1288F}"/>
    <dgm:cxn modelId="{7EF74750-53B3-479E-8B2F-D96188D8E894}" srcId="{3B10B41B-A867-4413-82E5-96840DDA63C1}" destId="{DAE54202-B8D3-4DBF-9980-EBE87338DBD8}" srcOrd="7" destOrd="0" parTransId="{EE3D684E-A12C-4234-93CD-E1D0E2524686}" sibTransId="{F9E70099-1068-4441-A3E6-51D5D9E37BAF}"/>
    <dgm:cxn modelId="{BDB80B51-FC31-4049-8D3D-438977F19FC0}" srcId="{4CAB23C2-22E2-4A7E-8D77-A954602B3557}" destId="{CEB19E14-5518-4B55-AB0A-0B318BE4C18A}" srcOrd="0" destOrd="0" parTransId="{44687E3D-4DDB-49F8-94E3-41AD2FC742E7}" sibTransId="{4421EB01-E769-4BAD-B229-99E06E3205CB}"/>
    <dgm:cxn modelId="{4B5735B3-05E0-4A14-9F58-F17DD74D39CC}" srcId="{5C60B95A-3CCA-4EA8-883F-9329C3256590}" destId="{63B5DA67-4A82-4D12-8A63-FF74E400795A}" srcOrd="0" destOrd="0" parTransId="{4DF9DFD3-D859-4BD3-BA5F-54595E69966F}" sibTransId="{7A1329A9-EEBC-4817-8D49-4A5B606C96D0}"/>
    <dgm:cxn modelId="{5CC6AE07-914B-49B5-B3F3-6A005B646B95}" srcId="{B29E92CF-77FE-4AAB-8401-E455EFF7AFCF}" destId="{78FB5154-29D7-494B-B886-5401F5471D8F}" srcOrd="0" destOrd="0" parTransId="{4D6584C4-9630-4E13-B004-9AD23556A32D}" sibTransId="{FEFB5151-0DA8-4802-89AC-6A4B2ECE8772}"/>
    <dgm:cxn modelId="{21C1A37E-B060-4964-95AD-E6E2808327C7}" type="presOf" srcId="{5145F2D7-30B5-4F2F-8432-2F35DC91B1B9}" destId="{9AD0083E-2C80-4867-A948-24BAE0CB1A7D}" srcOrd="0" destOrd="0" presId="urn:microsoft.com/office/officeart/2005/8/layout/hierarchy4"/>
    <dgm:cxn modelId="{082AE576-5B63-4574-BD9F-7BDF926915EF}" srcId="{5145F2D7-30B5-4F2F-8432-2F35DC91B1B9}" destId="{FC980841-9058-432F-8165-16EFBCF771E8}" srcOrd="0" destOrd="0" parTransId="{0F51D8FB-26F1-4936-BED5-BDA0F3ED07B1}" sibTransId="{66D7D0F0-192A-41AD-8AB0-7114AB2E0A0F}"/>
    <dgm:cxn modelId="{04C3F940-B0A2-4F0F-BAC6-08FE3885AC4C}" srcId="{3B10B41B-A867-4413-82E5-96840DDA63C1}" destId="{4CAB23C2-22E2-4A7E-8D77-A954602B3557}" srcOrd="4" destOrd="0" parTransId="{BAD85B74-0AA9-4BE2-8FBD-0CDB2BF6BD18}" sibTransId="{9BAD2A83-5544-4F30-89AE-CF50D72DD106}"/>
    <dgm:cxn modelId="{B1814037-4228-45BD-A324-B4896E520CED}" type="presOf" srcId="{C2CF7C9F-C63B-436B-8FD8-FE3BB6F88F4D}" destId="{C01D65F3-07E7-4ED2-AF96-C9AF1BC3D2C1}" srcOrd="0" destOrd="0" presId="urn:microsoft.com/office/officeart/2005/8/layout/hierarchy4"/>
    <dgm:cxn modelId="{F29C0BE6-7BA4-4803-8732-7F8220565BAF}" srcId="{3B10B41B-A867-4413-82E5-96840DDA63C1}" destId="{B29E92CF-77FE-4AAB-8401-E455EFF7AFCF}" srcOrd="5" destOrd="0" parTransId="{CB0ADDA5-9CED-46AB-876E-508B97703A06}" sibTransId="{AD4C9DA9-00C7-4C66-A6B7-CA21653D79BC}"/>
    <dgm:cxn modelId="{85F23B5A-4CC2-4EAC-958A-297B38DE331B}" type="presOf" srcId="{B44434BD-576A-4F4A-9D53-0E864A01243F}" destId="{CBCDBEA4-44F4-49B5-89FF-C3A7A72FE848}" srcOrd="0" destOrd="0" presId="urn:microsoft.com/office/officeart/2005/8/layout/hierarchy4"/>
    <dgm:cxn modelId="{71F373E4-1652-4120-9BE0-CA4A275C7C30}" srcId="{3B10B41B-A867-4413-82E5-96840DDA63C1}" destId="{5145F2D7-30B5-4F2F-8432-2F35DC91B1B9}" srcOrd="1" destOrd="0" parTransId="{F8A8F35D-E142-4792-8466-B5C915468368}" sibTransId="{C29A2841-6A36-4319-AE63-2823E6614644}"/>
    <dgm:cxn modelId="{DE466DD9-C97F-4957-9CB9-4BB3A7C2E948}" type="presOf" srcId="{B29E92CF-77FE-4AAB-8401-E455EFF7AFCF}" destId="{D562AF19-966C-40A3-8357-89DF55F4526F}" srcOrd="0" destOrd="0" presId="urn:microsoft.com/office/officeart/2005/8/layout/hierarchy4"/>
    <dgm:cxn modelId="{D6A022EF-AD5B-46C8-83E5-4E3211CA0053}" srcId="{3B10B41B-A867-4413-82E5-96840DDA63C1}" destId="{5C60B95A-3CCA-4EA8-883F-9329C3256590}" srcOrd="2" destOrd="0" parTransId="{7A8829D0-C0B9-45D7-83EB-066DB96C4A65}" sibTransId="{620F22B0-D6B9-40FF-9C89-AD1F32FC83A2}"/>
    <dgm:cxn modelId="{01B97BF1-988B-47E6-85BF-AF14D46A49BA}" type="presOf" srcId="{CEB19E14-5518-4B55-AB0A-0B318BE4C18A}" destId="{CBB46383-9A13-42F4-9C26-3D4DCA858571}" srcOrd="0" destOrd="0" presId="urn:microsoft.com/office/officeart/2005/8/layout/hierarchy4"/>
    <dgm:cxn modelId="{D2ABD38F-D790-46D8-89E4-9965B71E95E0}" type="presOf" srcId="{5C60B95A-3CCA-4EA8-883F-9329C3256590}" destId="{18619B4A-7DE5-4596-9526-D91B747187A7}" srcOrd="0" destOrd="0" presId="urn:microsoft.com/office/officeart/2005/8/layout/hierarchy4"/>
    <dgm:cxn modelId="{D02EDC09-BE29-4A7F-BF16-CE8B64AEBB7C}" type="presParOf" srcId="{1B9B4E12-5673-4438-9988-CAB89670003B}" destId="{05E65C16-1325-42DC-9A43-84BD1C3637F5}" srcOrd="0" destOrd="0" presId="urn:microsoft.com/office/officeart/2005/8/layout/hierarchy4"/>
    <dgm:cxn modelId="{EE39F237-AF54-4AA6-95CD-9CEC5316EAC9}" type="presParOf" srcId="{05E65C16-1325-42DC-9A43-84BD1C3637F5}" destId="{139B944F-50A8-4056-9CC7-2326FE88B39E}" srcOrd="0" destOrd="0" presId="urn:microsoft.com/office/officeart/2005/8/layout/hierarchy4"/>
    <dgm:cxn modelId="{053D2308-9176-4A95-A54E-8F108F1C7B14}" type="presParOf" srcId="{05E65C16-1325-42DC-9A43-84BD1C3637F5}" destId="{C5188903-1E73-4C06-8687-051A7FCEDCAD}" srcOrd="1" destOrd="0" presId="urn:microsoft.com/office/officeart/2005/8/layout/hierarchy4"/>
    <dgm:cxn modelId="{635EDC03-D897-4AAF-8835-1AA59F3D2207}" type="presParOf" srcId="{05E65C16-1325-42DC-9A43-84BD1C3637F5}" destId="{8419F96E-325E-40CD-A127-786C1DA8C52A}" srcOrd="2" destOrd="0" presId="urn:microsoft.com/office/officeart/2005/8/layout/hierarchy4"/>
    <dgm:cxn modelId="{62187373-B327-4C59-A835-2CC38EB9D513}" type="presParOf" srcId="{8419F96E-325E-40CD-A127-786C1DA8C52A}" destId="{E06E38A4-14BB-4DD9-AE54-BA4CF4EF7DB5}" srcOrd="0" destOrd="0" presId="urn:microsoft.com/office/officeart/2005/8/layout/hierarchy4"/>
    <dgm:cxn modelId="{BBFFA659-F229-45A5-961D-C5D135907730}" type="presParOf" srcId="{E06E38A4-14BB-4DD9-AE54-BA4CF4EF7DB5}" destId="{5AD834FC-9D3D-4534-AC97-43D04C3EEE10}" srcOrd="0" destOrd="0" presId="urn:microsoft.com/office/officeart/2005/8/layout/hierarchy4"/>
    <dgm:cxn modelId="{F98D3040-F477-4E13-9D6E-85C28A71606C}" type="presParOf" srcId="{E06E38A4-14BB-4DD9-AE54-BA4CF4EF7DB5}" destId="{DADC588F-ECB7-4CE8-B201-20546A2039D3}" srcOrd="1" destOrd="0" presId="urn:microsoft.com/office/officeart/2005/8/layout/hierarchy4"/>
    <dgm:cxn modelId="{193E31AF-A473-429A-BB20-CDB265006B2C}" type="presParOf" srcId="{E06E38A4-14BB-4DD9-AE54-BA4CF4EF7DB5}" destId="{7863AD48-E162-4026-8B14-C25E15DABA21}" srcOrd="2" destOrd="0" presId="urn:microsoft.com/office/officeart/2005/8/layout/hierarchy4"/>
    <dgm:cxn modelId="{515F7EEE-5D38-418A-B3A2-9D03D1004AEB}" type="presParOf" srcId="{7863AD48-E162-4026-8B14-C25E15DABA21}" destId="{4100A9A9-0858-48C4-9E83-9EFA2F7F8D4C}" srcOrd="0" destOrd="0" presId="urn:microsoft.com/office/officeart/2005/8/layout/hierarchy4"/>
    <dgm:cxn modelId="{B68F011A-AEF6-4FEE-BA84-70E419B39036}" type="presParOf" srcId="{4100A9A9-0858-48C4-9E83-9EFA2F7F8D4C}" destId="{55B199B0-6FCF-4F7B-93C5-C662CD158C68}" srcOrd="0" destOrd="0" presId="urn:microsoft.com/office/officeart/2005/8/layout/hierarchy4"/>
    <dgm:cxn modelId="{D913DC5C-01E3-4C6F-92E3-0E1FD90A75F0}" type="presParOf" srcId="{4100A9A9-0858-48C4-9E83-9EFA2F7F8D4C}" destId="{A26540FF-81CD-444E-8215-2F83A173EE7E}" srcOrd="1" destOrd="0" presId="urn:microsoft.com/office/officeart/2005/8/layout/hierarchy4"/>
    <dgm:cxn modelId="{6D9571C9-4785-42BB-BF2C-E694109FDDE4}" type="presParOf" srcId="{4100A9A9-0858-48C4-9E83-9EFA2F7F8D4C}" destId="{84C4CAD2-CD3E-489F-BA22-983C617E8669}" srcOrd="2" destOrd="0" presId="urn:microsoft.com/office/officeart/2005/8/layout/hierarchy4"/>
    <dgm:cxn modelId="{7E2FAD45-AFB0-4FD3-AFB8-A9CB7430E83B}" type="presParOf" srcId="{84C4CAD2-CD3E-489F-BA22-983C617E8669}" destId="{4A13CBB8-26F3-4092-A6E3-5555BA4877F0}" srcOrd="0" destOrd="0" presId="urn:microsoft.com/office/officeart/2005/8/layout/hierarchy4"/>
    <dgm:cxn modelId="{E8DCC504-1ECF-48FC-9A5A-A7AEAC462924}" type="presParOf" srcId="{4A13CBB8-26F3-4092-A6E3-5555BA4877F0}" destId="{69237C59-FAB7-425A-AF47-34F936D277F3}" srcOrd="0" destOrd="0" presId="urn:microsoft.com/office/officeart/2005/8/layout/hierarchy4"/>
    <dgm:cxn modelId="{ABC5EE67-5F22-4586-8462-ED47BC67190D}" type="presParOf" srcId="{4A13CBB8-26F3-4092-A6E3-5555BA4877F0}" destId="{25ACF998-F587-49C0-A03F-8459878DDF4A}" srcOrd="1" destOrd="0" presId="urn:microsoft.com/office/officeart/2005/8/layout/hierarchy4"/>
    <dgm:cxn modelId="{373FC202-138B-4041-9F73-717A2527B87B}" type="presParOf" srcId="{7863AD48-E162-4026-8B14-C25E15DABA21}" destId="{2A880970-D5AE-4B95-B6DB-6909AEEBA8DC}" srcOrd="1" destOrd="0" presId="urn:microsoft.com/office/officeart/2005/8/layout/hierarchy4"/>
    <dgm:cxn modelId="{5BA28F2A-403F-47AB-977A-AAE71D4D1F77}" type="presParOf" srcId="{7863AD48-E162-4026-8B14-C25E15DABA21}" destId="{858DCFB3-E1D7-4105-B82B-993A12B70438}" srcOrd="2" destOrd="0" presId="urn:microsoft.com/office/officeart/2005/8/layout/hierarchy4"/>
    <dgm:cxn modelId="{D978F062-DAFD-484F-858A-41D70A0E1592}" type="presParOf" srcId="{858DCFB3-E1D7-4105-B82B-993A12B70438}" destId="{9AD0083E-2C80-4867-A948-24BAE0CB1A7D}" srcOrd="0" destOrd="0" presId="urn:microsoft.com/office/officeart/2005/8/layout/hierarchy4"/>
    <dgm:cxn modelId="{AD1C6542-6B5A-4744-A841-4634F6F602CE}" type="presParOf" srcId="{858DCFB3-E1D7-4105-B82B-993A12B70438}" destId="{32AECEF9-FD08-4D9A-9EE5-CF9BE3BAB9C5}" srcOrd="1" destOrd="0" presId="urn:microsoft.com/office/officeart/2005/8/layout/hierarchy4"/>
    <dgm:cxn modelId="{74D991CE-3CDF-4E0F-9B62-D5CF17206246}" type="presParOf" srcId="{858DCFB3-E1D7-4105-B82B-993A12B70438}" destId="{9383DF20-CA8D-4B8C-9106-87DEA4CC01C4}" srcOrd="2" destOrd="0" presId="urn:microsoft.com/office/officeart/2005/8/layout/hierarchy4"/>
    <dgm:cxn modelId="{4B63CCA6-3E60-4724-A68E-CFB4397EFF94}" type="presParOf" srcId="{9383DF20-CA8D-4B8C-9106-87DEA4CC01C4}" destId="{D6D4106A-68D6-441C-A98E-BE050D575922}" srcOrd="0" destOrd="0" presId="urn:microsoft.com/office/officeart/2005/8/layout/hierarchy4"/>
    <dgm:cxn modelId="{7E67B860-9845-4FA5-9F1B-0079316188A5}" type="presParOf" srcId="{D6D4106A-68D6-441C-A98E-BE050D575922}" destId="{CF19F095-B7BA-48A3-B08F-1383FECEBA4D}" srcOrd="0" destOrd="0" presId="urn:microsoft.com/office/officeart/2005/8/layout/hierarchy4"/>
    <dgm:cxn modelId="{1150DEAC-FC43-4D1C-950D-33C8E8BEE950}" type="presParOf" srcId="{D6D4106A-68D6-441C-A98E-BE050D575922}" destId="{989CF94F-7202-4632-9F70-9B5C9F8396EB}" srcOrd="1" destOrd="0" presId="urn:microsoft.com/office/officeart/2005/8/layout/hierarchy4"/>
    <dgm:cxn modelId="{4058098E-35A3-4DED-862E-7A43CD932CDE}" type="presParOf" srcId="{7863AD48-E162-4026-8B14-C25E15DABA21}" destId="{119CA2B2-A137-4FF4-8CE0-78329F1D2E87}" srcOrd="3" destOrd="0" presId="urn:microsoft.com/office/officeart/2005/8/layout/hierarchy4"/>
    <dgm:cxn modelId="{E301A2CA-CF79-46C9-8767-259DD44C895D}" type="presParOf" srcId="{7863AD48-E162-4026-8B14-C25E15DABA21}" destId="{4BC77E70-B35B-4B59-A8A2-9BC7D4C1BDF3}" srcOrd="4" destOrd="0" presId="urn:microsoft.com/office/officeart/2005/8/layout/hierarchy4"/>
    <dgm:cxn modelId="{BD576744-2741-4979-B364-3F6E9BB43210}" type="presParOf" srcId="{4BC77E70-B35B-4B59-A8A2-9BC7D4C1BDF3}" destId="{18619B4A-7DE5-4596-9526-D91B747187A7}" srcOrd="0" destOrd="0" presId="urn:microsoft.com/office/officeart/2005/8/layout/hierarchy4"/>
    <dgm:cxn modelId="{485A543D-0180-4EEC-A6D1-4666ECDC503E}" type="presParOf" srcId="{4BC77E70-B35B-4B59-A8A2-9BC7D4C1BDF3}" destId="{BC8AD4D9-848F-4D30-9840-542CA539312D}" srcOrd="1" destOrd="0" presId="urn:microsoft.com/office/officeart/2005/8/layout/hierarchy4"/>
    <dgm:cxn modelId="{975CB43E-482F-4425-9462-5BD72EA447CA}" type="presParOf" srcId="{4BC77E70-B35B-4B59-A8A2-9BC7D4C1BDF3}" destId="{1FFF2439-D1F8-4CCF-A814-7CF41D278D31}" srcOrd="2" destOrd="0" presId="urn:microsoft.com/office/officeart/2005/8/layout/hierarchy4"/>
    <dgm:cxn modelId="{1F614BF9-5C85-4933-96BC-052F5FE9D6ED}" type="presParOf" srcId="{1FFF2439-D1F8-4CCF-A814-7CF41D278D31}" destId="{6B5CD124-9A4F-44BC-84C2-5831CC460B1E}" srcOrd="0" destOrd="0" presId="urn:microsoft.com/office/officeart/2005/8/layout/hierarchy4"/>
    <dgm:cxn modelId="{17365B70-964D-4AE4-BE92-EFF5F573BB47}" type="presParOf" srcId="{6B5CD124-9A4F-44BC-84C2-5831CC460B1E}" destId="{BFF79B66-89BB-4245-AB99-C5EE89D0050D}" srcOrd="0" destOrd="0" presId="urn:microsoft.com/office/officeart/2005/8/layout/hierarchy4"/>
    <dgm:cxn modelId="{4C57D71A-4EBA-4116-B366-6F2F74CD5009}" type="presParOf" srcId="{6B5CD124-9A4F-44BC-84C2-5831CC460B1E}" destId="{B79544EC-660D-4E83-BA52-584E693B8265}" srcOrd="1" destOrd="0" presId="urn:microsoft.com/office/officeart/2005/8/layout/hierarchy4"/>
    <dgm:cxn modelId="{1A302503-E9EC-48CC-A76C-676A866A6681}" type="presParOf" srcId="{7863AD48-E162-4026-8B14-C25E15DABA21}" destId="{488CDE52-C4CF-4FAF-B94A-ADA79B65CA10}" srcOrd="5" destOrd="0" presId="urn:microsoft.com/office/officeart/2005/8/layout/hierarchy4"/>
    <dgm:cxn modelId="{EFF5CFAA-EED8-4A88-96D9-5B1008BA1D92}" type="presParOf" srcId="{7863AD48-E162-4026-8B14-C25E15DABA21}" destId="{8EADDA18-4C1A-4B2B-9D2D-F80E3714B4C6}" srcOrd="6" destOrd="0" presId="urn:microsoft.com/office/officeart/2005/8/layout/hierarchy4"/>
    <dgm:cxn modelId="{B701CDF4-F52A-40C0-9925-C7876AFB231F}" type="presParOf" srcId="{8EADDA18-4C1A-4B2B-9D2D-F80E3714B4C6}" destId="{D581C85D-9CA1-4122-AB37-725E048587DF}" srcOrd="0" destOrd="0" presId="urn:microsoft.com/office/officeart/2005/8/layout/hierarchy4"/>
    <dgm:cxn modelId="{7B8356CA-AEDB-4525-A914-003EBDD4FBEB}" type="presParOf" srcId="{8EADDA18-4C1A-4B2B-9D2D-F80E3714B4C6}" destId="{1F018749-B768-4D48-BE31-DFC6622682FD}" srcOrd="1" destOrd="0" presId="urn:microsoft.com/office/officeart/2005/8/layout/hierarchy4"/>
    <dgm:cxn modelId="{22F7AA8E-87C2-4B6A-8F9E-00B76377A9A3}" type="presParOf" srcId="{8EADDA18-4C1A-4B2B-9D2D-F80E3714B4C6}" destId="{0293AE35-90EA-4CF7-A57C-27B52F44532A}" srcOrd="2" destOrd="0" presId="urn:microsoft.com/office/officeart/2005/8/layout/hierarchy4"/>
    <dgm:cxn modelId="{3DF4C11A-8D0E-413D-9EB0-3CAA8F6332E7}" type="presParOf" srcId="{0293AE35-90EA-4CF7-A57C-27B52F44532A}" destId="{8831293B-2941-4B08-931D-D5FF759F6CD6}" srcOrd="0" destOrd="0" presId="urn:microsoft.com/office/officeart/2005/8/layout/hierarchy4"/>
    <dgm:cxn modelId="{466F5390-0D28-4520-B849-76E9E176D63E}" type="presParOf" srcId="{8831293B-2941-4B08-931D-D5FF759F6CD6}" destId="{F508ABE5-AFC5-4D88-AAF7-3CE059CA1288}" srcOrd="0" destOrd="0" presId="urn:microsoft.com/office/officeart/2005/8/layout/hierarchy4"/>
    <dgm:cxn modelId="{7109F84B-0F10-495D-A69B-653471FD90FD}" type="presParOf" srcId="{8831293B-2941-4B08-931D-D5FF759F6CD6}" destId="{482A074C-8C72-4BA9-A08A-1145F62A01C7}" srcOrd="1" destOrd="0" presId="urn:microsoft.com/office/officeart/2005/8/layout/hierarchy4"/>
    <dgm:cxn modelId="{F647BE78-30A8-4EED-8747-017AB55CC20B}" type="presParOf" srcId="{7863AD48-E162-4026-8B14-C25E15DABA21}" destId="{1ABD0F0E-904A-443F-A519-F723EF67B1B5}" srcOrd="7" destOrd="0" presId="urn:microsoft.com/office/officeart/2005/8/layout/hierarchy4"/>
    <dgm:cxn modelId="{94891CBC-74A4-439D-8A7E-7D7CD3F9EFF6}" type="presParOf" srcId="{7863AD48-E162-4026-8B14-C25E15DABA21}" destId="{399A918C-DD26-417C-A897-3E3DBDE75089}" srcOrd="8" destOrd="0" presId="urn:microsoft.com/office/officeart/2005/8/layout/hierarchy4"/>
    <dgm:cxn modelId="{89EF6020-85E2-4EE2-A082-6232E517EBE7}" type="presParOf" srcId="{399A918C-DD26-417C-A897-3E3DBDE75089}" destId="{2F1E8641-9381-45ED-AA27-79689CB5F7B6}" srcOrd="0" destOrd="0" presId="urn:microsoft.com/office/officeart/2005/8/layout/hierarchy4"/>
    <dgm:cxn modelId="{D7BF1671-F264-45AE-B865-D978993B9C46}" type="presParOf" srcId="{399A918C-DD26-417C-A897-3E3DBDE75089}" destId="{74F0B960-6859-4048-AF29-7CFC5D2307C9}" srcOrd="1" destOrd="0" presId="urn:microsoft.com/office/officeart/2005/8/layout/hierarchy4"/>
    <dgm:cxn modelId="{6747872F-051F-49BF-9FA1-D172834FCAB4}" type="presParOf" srcId="{399A918C-DD26-417C-A897-3E3DBDE75089}" destId="{EB1A167C-7868-4208-B9AB-38D212C46741}" srcOrd="2" destOrd="0" presId="urn:microsoft.com/office/officeart/2005/8/layout/hierarchy4"/>
    <dgm:cxn modelId="{0ED85732-68FB-4B77-859A-3FA0234EA38F}" type="presParOf" srcId="{EB1A167C-7868-4208-B9AB-38D212C46741}" destId="{E2D15658-F3D6-4944-8895-A498F42029DF}" srcOrd="0" destOrd="0" presId="urn:microsoft.com/office/officeart/2005/8/layout/hierarchy4"/>
    <dgm:cxn modelId="{4553D2C5-5696-4A47-80EF-99842BF2A8B6}" type="presParOf" srcId="{E2D15658-F3D6-4944-8895-A498F42029DF}" destId="{CBB46383-9A13-42F4-9C26-3D4DCA858571}" srcOrd="0" destOrd="0" presId="urn:microsoft.com/office/officeart/2005/8/layout/hierarchy4"/>
    <dgm:cxn modelId="{07F32C69-5570-40A6-888E-1118ABFD4608}" type="presParOf" srcId="{E2D15658-F3D6-4944-8895-A498F42029DF}" destId="{F410E117-56BD-4713-8A31-6D4C6E75B8C1}" srcOrd="1" destOrd="0" presId="urn:microsoft.com/office/officeart/2005/8/layout/hierarchy4"/>
    <dgm:cxn modelId="{935EAB4A-0DED-41E9-81D0-FD37F8C0620A}" type="presParOf" srcId="{7863AD48-E162-4026-8B14-C25E15DABA21}" destId="{34EEB41B-D74D-4E1A-8B85-1DD9C561C54C}" srcOrd="9" destOrd="0" presId="urn:microsoft.com/office/officeart/2005/8/layout/hierarchy4"/>
    <dgm:cxn modelId="{8B4F5E1E-F0EF-467D-90AC-E367D277998A}" type="presParOf" srcId="{7863AD48-E162-4026-8B14-C25E15DABA21}" destId="{F84C9EBC-7DA1-4450-A0FF-233943E1063F}" srcOrd="10" destOrd="0" presId="urn:microsoft.com/office/officeart/2005/8/layout/hierarchy4"/>
    <dgm:cxn modelId="{639E0EA0-B27E-48ED-B3CE-AA5BD9926973}" type="presParOf" srcId="{F84C9EBC-7DA1-4450-A0FF-233943E1063F}" destId="{D562AF19-966C-40A3-8357-89DF55F4526F}" srcOrd="0" destOrd="0" presId="urn:microsoft.com/office/officeart/2005/8/layout/hierarchy4"/>
    <dgm:cxn modelId="{67352F34-134C-44EB-A46C-A2157D69EE0C}" type="presParOf" srcId="{F84C9EBC-7DA1-4450-A0FF-233943E1063F}" destId="{7D0B4891-F594-4BF0-9A35-A675B4F20804}" srcOrd="1" destOrd="0" presId="urn:microsoft.com/office/officeart/2005/8/layout/hierarchy4"/>
    <dgm:cxn modelId="{6E8EF4EC-0296-40F0-8937-30C6CAAAF57C}" type="presParOf" srcId="{F84C9EBC-7DA1-4450-A0FF-233943E1063F}" destId="{FB831534-695C-4111-A684-964EA6756CBA}" srcOrd="2" destOrd="0" presId="urn:microsoft.com/office/officeart/2005/8/layout/hierarchy4"/>
    <dgm:cxn modelId="{F83B2ED8-586D-4519-BD5C-C66FC5EFEF48}" type="presParOf" srcId="{FB831534-695C-4111-A684-964EA6756CBA}" destId="{2ACEDD64-0391-4701-96D3-01E2275F40B5}" srcOrd="0" destOrd="0" presId="urn:microsoft.com/office/officeart/2005/8/layout/hierarchy4"/>
    <dgm:cxn modelId="{42950D68-9EC9-42D4-9419-6A8128B82A9A}" type="presParOf" srcId="{2ACEDD64-0391-4701-96D3-01E2275F40B5}" destId="{D58BEDDB-2CC1-40E4-91C4-0B39D6F567C3}" srcOrd="0" destOrd="0" presId="urn:microsoft.com/office/officeart/2005/8/layout/hierarchy4"/>
    <dgm:cxn modelId="{00A0AF5D-261B-430F-9AEF-08AF64702D24}" type="presParOf" srcId="{2ACEDD64-0391-4701-96D3-01E2275F40B5}" destId="{E07BD1D4-F6B3-439A-AF36-78926BBF755A}" srcOrd="1" destOrd="0" presId="urn:microsoft.com/office/officeart/2005/8/layout/hierarchy4"/>
    <dgm:cxn modelId="{C872E193-51A2-46E1-B5DB-FEB8E5A894C6}" type="presParOf" srcId="{7863AD48-E162-4026-8B14-C25E15DABA21}" destId="{2811B528-6363-481C-A885-F31F3C53F287}" srcOrd="11" destOrd="0" presId="urn:microsoft.com/office/officeart/2005/8/layout/hierarchy4"/>
    <dgm:cxn modelId="{9B046337-F96F-4BB7-A1A2-2689C4C10666}" type="presParOf" srcId="{7863AD48-E162-4026-8B14-C25E15DABA21}" destId="{4F76C5DA-3A1F-4141-80FB-4A16F19FCC23}" srcOrd="12" destOrd="0" presId="urn:microsoft.com/office/officeart/2005/8/layout/hierarchy4"/>
    <dgm:cxn modelId="{6417A337-6BAD-441C-9962-AFD578C4B7E3}" type="presParOf" srcId="{4F76C5DA-3A1F-4141-80FB-4A16F19FCC23}" destId="{C51E688B-7BC4-41BD-A0DA-DDE5A90B53C0}" srcOrd="0" destOrd="0" presId="urn:microsoft.com/office/officeart/2005/8/layout/hierarchy4"/>
    <dgm:cxn modelId="{EF009F81-BD04-44C0-A3E8-CE67FF6748B8}" type="presParOf" srcId="{4F76C5DA-3A1F-4141-80FB-4A16F19FCC23}" destId="{F0D76470-ABDE-4B40-B359-E938440C857E}" srcOrd="1" destOrd="0" presId="urn:microsoft.com/office/officeart/2005/8/layout/hierarchy4"/>
    <dgm:cxn modelId="{98283D05-8A00-4240-8ED0-4B91DD6E2ABB}" type="presParOf" srcId="{4F76C5DA-3A1F-4141-80FB-4A16F19FCC23}" destId="{383D8F65-CD99-4310-A208-C56416AC4040}" srcOrd="2" destOrd="0" presId="urn:microsoft.com/office/officeart/2005/8/layout/hierarchy4"/>
    <dgm:cxn modelId="{127A96B2-4D53-4CCD-B5DF-3077B4D9C5AF}" type="presParOf" srcId="{383D8F65-CD99-4310-A208-C56416AC4040}" destId="{1B8A7BF0-F45F-4CD0-A7CB-A449E690A7F3}" srcOrd="0" destOrd="0" presId="urn:microsoft.com/office/officeart/2005/8/layout/hierarchy4"/>
    <dgm:cxn modelId="{402D35AE-0F6D-4D96-AE7C-46B1DE8C58E4}" type="presParOf" srcId="{1B8A7BF0-F45F-4CD0-A7CB-A449E690A7F3}" destId="{C01D65F3-07E7-4ED2-AF96-C9AF1BC3D2C1}" srcOrd="0" destOrd="0" presId="urn:microsoft.com/office/officeart/2005/8/layout/hierarchy4"/>
    <dgm:cxn modelId="{B092A921-A06D-4C69-8EBD-784FBC5B3B7E}" type="presParOf" srcId="{1B8A7BF0-F45F-4CD0-A7CB-A449E690A7F3}" destId="{1656E11A-1E93-42A1-861C-ED9A2A2A0A41}" srcOrd="1" destOrd="0" presId="urn:microsoft.com/office/officeart/2005/8/layout/hierarchy4"/>
    <dgm:cxn modelId="{F6616C73-05D5-4B49-BBA7-05B067CB4880}" type="presParOf" srcId="{7863AD48-E162-4026-8B14-C25E15DABA21}" destId="{2A6EB946-4290-4941-A457-4FEB164DE37A}" srcOrd="13" destOrd="0" presId="urn:microsoft.com/office/officeart/2005/8/layout/hierarchy4"/>
    <dgm:cxn modelId="{961B0EE2-A359-44FC-8132-35DC41FB1B33}" type="presParOf" srcId="{7863AD48-E162-4026-8B14-C25E15DABA21}" destId="{EA09F273-0687-4A2F-83B2-BDFEF1700621}" srcOrd="14" destOrd="0" presId="urn:microsoft.com/office/officeart/2005/8/layout/hierarchy4"/>
    <dgm:cxn modelId="{5B9AB16E-FDD8-4623-A701-9ACCC09F34B3}" type="presParOf" srcId="{EA09F273-0687-4A2F-83B2-BDFEF1700621}" destId="{2FACA230-A345-4500-9A8F-D51C990CFBEC}" srcOrd="0" destOrd="0" presId="urn:microsoft.com/office/officeart/2005/8/layout/hierarchy4"/>
    <dgm:cxn modelId="{3209F20F-DB0F-41C5-AC36-8B8806EDDD37}" type="presParOf" srcId="{EA09F273-0687-4A2F-83B2-BDFEF1700621}" destId="{E2BE3825-A55F-4CF0-9A9D-9702DC58E16E}" srcOrd="1" destOrd="0" presId="urn:microsoft.com/office/officeart/2005/8/layout/hierarchy4"/>
    <dgm:cxn modelId="{2AAD6085-9D43-49DD-9DE2-CD3A5BA2FF62}" type="presParOf" srcId="{EA09F273-0687-4A2F-83B2-BDFEF1700621}" destId="{D5B245E1-C1EB-4D00-91EB-B4F0421FF063}" srcOrd="2" destOrd="0" presId="urn:microsoft.com/office/officeart/2005/8/layout/hierarchy4"/>
    <dgm:cxn modelId="{93D11D34-563A-4A89-8435-33C332F7D157}" type="presParOf" srcId="{D5B245E1-C1EB-4D00-91EB-B4F0421FF063}" destId="{035D0C67-EE23-460F-B6E1-14F270A7BF0D}" srcOrd="0" destOrd="0" presId="urn:microsoft.com/office/officeart/2005/8/layout/hierarchy4"/>
    <dgm:cxn modelId="{74BEFBBB-5AFD-4DFB-9FC4-DF1DEBDC63BF}" type="presParOf" srcId="{035D0C67-EE23-460F-B6E1-14F270A7BF0D}" destId="{CBCDBEA4-44F4-49B5-89FF-C3A7A72FE848}" srcOrd="0" destOrd="0" presId="urn:microsoft.com/office/officeart/2005/8/layout/hierarchy4"/>
    <dgm:cxn modelId="{67DE7AA0-CB30-4BFF-BC89-5EC223D0FD7E}" type="presParOf" srcId="{035D0C67-EE23-460F-B6E1-14F270A7BF0D}" destId="{66144FB0-E5D6-4768-A158-9FBCCEC38DC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7DBF55-E305-44B4-9458-950ABF5E30F0}"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1E2EC551-673F-4A11-AB5E-920F99F23ECC}">
      <dgm:prSet phldrT="[テキスト]" custT="1"/>
      <dgm:spPr>
        <a:solidFill>
          <a:srgbClr val="6666FF"/>
        </a:solidFill>
      </dgm:spPr>
      <dgm:t>
        <a:bodyPr/>
        <a:lstStyle/>
        <a:p>
          <a:pPr algn="l"/>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発達障害とは　　　　</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　）内は平成</a:t>
          </a:r>
          <a:r>
            <a:rPr lang="en-US" altLang="ja-JP" sz="1600" b="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年度までの「障害のある学生の修学支援に関する実態調査」における障害区分表記</a:t>
          </a: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ＳＬＤ</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限局性学習症／限局性学習障害（ＬＤ：学習障害）</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ＡＤＨＤ</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注意欠如・多動症／注意欠如・多動性障害（ＡＤＨＤ：注意欠陥／多動性障害）</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ＡＳＤ</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自閉スペクトラム症／自閉症スペクトラム障害（高機能自閉症等：高機能自閉症及びアスペルガー症候群）</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77A20B1-15AB-4EA0-BCB3-0ABE07855F19}" type="par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7A28514-E2AC-4DAB-B624-BA4A28F1288F}" type="sib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B10B41B-A867-4413-82E5-96840DDA63C1}">
      <dgm:prSet phldrT="[テキスト]" custT="1"/>
      <dgm:spPr>
        <a:noFill/>
        <a:ln>
          <a:noFill/>
        </a:ln>
      </dgm:spPr>
      <dgm:t>
        <a:bodyPr/>
        <a:lstStyle/>
        <a:p>
          <a:r>
            <a:rPr kumimoji="1" lang="ja-JP" altLang="en-US" sz="2800" b="0" dirty="0" smtClean="0">
              <a:latin typeface="Meiryo UI" panose="020B0604030504040204" pitchFamily="50" charset="-128"/>
              <a:ea typeface="Meiryo UI" panose="020B0604030504040204" pitchFamily="50" charset="-128"/>
              <a:cs typeface="Meiryo UI" panose="020B0604030504040204" pitchFamily="50" charset="-128"/>
            </a:rPr>
            <a:t>発達障害学生のニーズの例</a:t>
          </a:r>
          <a:endParaRPr kumimoji="1" lang="ja-JP" altLang="en-US" sz="2800" b="0" dirty="0">
            <a:latin typeface="Meiryo UI" panose="020B0604030504040204" pitchFamily="50" charset="-128"/>
            <a:ea typeface="Meiryo UI" panose="020B0604030504040204" pitchFamily="50" charset="-128"/>
            <a:cs typeface="Meiryo UI" panose="020B0604030504040204" pitchFamily="50" charset="-128"/>
          </a:endParaRPr>
        </a:p>
      </dgm:t>
    </dgm:pt>
    <dgm:pt modelId="{FB1A76F5-4C03-4E5B-AB66-F8F344FACDC6}" type="par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E194622-8203-4008-878E-3BF1A8009FE1}" type="sib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FDAA00B-5E00-4396-A4A3-F40E7A56C56A}">
      <dgm:prSet phldrT="[テキスト]" custT="1"/>
      <dgm:spPr>
        <a:solidFill>
          <a:schemeClr val="bg2">
            <a:lumMod val="75000"/>
          </a:schemeClr>
        </a:solidFill>
      </dgm:spPr>
      <dgm: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授業</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dgm:t>
    </dgm:pt>
    <dgm:pt modelId="{3417CD25-3E5A-4798-ACAD-5D0EE42D0695}" type="par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3F8E6EE-22A9-4FEB-A224-BF0D40A3329A}" type="sib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0F334F6-6771-435C-B092-618AB48F6DC2}">
      <dgm:prSet custT="1"/>
      <dgm:spPr>
        <a:solidFill>
          <a:schemeClr val="bg2">
            <a:lumMod val="75000"/>
          </a:schemeClr>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講義録音許可、板書撮影許可</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01015D2D-0481-47C8-852D-1505981F8354}" type="parTrans" cxnId="{19865D78-C784-4528-9216-A39458B68D0C}">
      <dgm:prSet/>
      <dgm:spPr/>
      <dgm:t>
        <a:bodyPr/>
        <a:lstStyle/>
        <a:p>
          <a:endParaRPr kumimoji="1" lang="ja-JP" altLang="en-US"/>
        </a:p>
      </dgm:t>
    </dgm:pt>
    <dgm:pt modelId="{2D86C79F-3DD9-416F-916F-6627E97B72F6}" type="sibTrans" cxnId="{19865D78-C784-4528-9216-A39458B68D0C}">
      <dgm:prSet/>
      <dgm:spPr/>
      <dgm:t>
        <a:bodyPr/>
        <a:lstStyle/>
        <a:p>
          <a:endParaRPr kumimoji="1" lang="ja-JP" altLang="en-US"/>
        </a:p>
      </dgm:t>
    </dgm:pt>
    <dgm:pt modelId="{FC980841-9058-432F-8165-16EFBCF771E8}">
      <dgm:prSet custT="1"/>
      <dgm:spPr>
        <a:solidFill>
          <a:srgbClr val="9FB234"/>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履修計画、授業選択指導</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0F51D8FB-26F1-4936-BED5-BDA0F3ED07B1}" type="parTrans" cxnId="{082AE576-5B63-4574-BD9F-7BDF926915EF}">
      <dgm:prSet/>
      <dgm:spPr/>
      <dgm:t>
        <a:bodyPr/>
        <a:lstStyle/>
        <a:p>
          <a:endParaRPr kumimoji="1" lang="ja-JP" altLang="en-US"/>
        </a:p>
      </dgm:t>
    </dgm:pt>
    <dgm:pt modelId="{66D7D0F0-192A-41AD-8AB0-7114AB2E0A0F}" type="sibTrans" cxnId="{082AE576-5B63-4574-BD9F-7BDF926915EF}">
      <dgm:prSet/>
      <dgm:spPr/>
      <dgm:t>
        <a:bodyPr/>
        <a:lstStyle/>
        <a:p>
          <a:endParaRPr kumimoji="1" lang="ja-JP" altLang="en-US"/>
        </a:p>
      </dgm:t>
    </dgm:pt>
    <dgm:pt modelId="{5C60B95A-3CCA-4EA8-883F-9329C3256590}">
      <dgm:prSet custT="1"/>
      <dgm:spPr>
        <a:solidFill>
          <a:srgbClr val="C7B032"/>
        </a:solidFill>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試験</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7A8829D0-C0B9-45D7-83EB-066DB96C4A65}" type="parTrans" cxnId="{D6A022EF-AD5B-46C8-83E5-4E3211CA0053}">
      <dgm:prSet/>
      <dgm:spPr/>
      <dgm:t>
        <a:bodyPr/>
        <a:lstStyle/>
        <a:p>
          <a:endParaRPr kumimoji="1" lang="ja-JP" altLang="en-US"/>
        </a:p>
      </dgm:t>
    </dgm:pt>
    <dgm:pt modelId="{620F22B0-D6B9-40FF-9C89-AD1F32FC83A2}" type="sibTrans" cxnId="{D6A022EF-AD5B-46C8-83E5-4E3211CA0053}">
      <dgm:prSet/>
      <dgm:spPr/>
      <dgm:t>
        <a:bodyPr/>
        <a:lstStyle/>
        <a:p>
          <a:endParaRPr kumimoji="1" lang="ja-JP" altLang="en-US"/>
        </a:p>
      </dgm:t>
    </dgm:pt>
    <dgm:pt modelId="{63B5DA67-4A82-4D12-8A63-FF74E400795A}">
      <dgm:prSet custT="1"/>
      <dgm:spPr>
        <a:solidFill>
          <a:srgbClr val="C7B032"/>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別室受験、試験時間延長、解答方法配慮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4DF9DFD3-D859-4BD3-BA5F-54595E69966F}" type="parTrans" cxnId="{4B5735B3-05E0-4A14-9F58-F17DD74D39CC}">
      <dgm:prSet/>
      <dgm:spPr/>
      <dgm:t>
        <a:bodyPr/>
        <a:lstStyle/>
        <a:p>
          <a:endParaRPr kumimoji="1" lang="ja-JP" altLang="en-US"/>
        </a:p>
      </dgm:t>
    </dgm:pt>
    <dgm:pt modelId="{7A1329A9-EEBC-4817-8D49-4A5B606C96D0}" type="sibTrans" cxnId="{4B5735B3-05E0-4A14-9F58-F17DD74D39CC}">
      <dgm:prSet/>
      <dgm:spPr/>
      <dgm:t>
        <a:bodyPr/>
        <a:lstStyle/>
        <a:p>
          <a:endParaRPr kumimoji="1" lang="ja-JP" altLang="en-US"/>
        </a:p>
      </dgm:t>
    </dgm:pt>
    <dgm:pt modelId="{DBB71953-EC5E-4EC2-992C-3610190BC028}">
      <dgm:prSet/>
      <dgm:spPr>
        <a:solidFill>
          <a:srgbClr val="D58D38"/>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コミュニケーション</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F30B517-9948-478B-82B0-0B0EF83F3C2E}" type="parTrans" cxnId="{AD0E6E7A-FDB0-4F7A-B81D-965CABCEBEEC}">
      <dgm:prSet/>
      <dgm:spPr/>
      <dgm:t>
        <a:bodyPr/>
        <a:lstStyle/>
        <a:p>
          <a:endParaRPr kumimoji="1" lang="ja-JP" altLang="en-US"/>
        </a:p>
      </dgm:t>
    </dgm:pt>
    <dgm:pt modelId="{957918F3-EDE6-4927-93D6-142406558C46}" type="sibTrans" cxnId="{AD0E6E7A-FDB0-4F7A-B81D-965CABCEBEEC}">
      <dgm:prSet/>
      <dgm:spPr/>
      <dgm:t>
        <a:bodyPr/>
        <a:lstStyle/>
        <a:p>
          <a:endParaRPr kumimoji="1" lang="ja-JP" altLang="en-US"/>
        </a:p>
      </dgm:t>
    </dgm:pt>
    <dgm:pt modelId="{179BA80E-F767-4D94-A985-031947873FE1}">
      <dgm:prSet/>
      <dgm:spPr>
        <a:solidFill>
          <a:srgbClr val="C7B032"/>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就職支援</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DFF461B3-A6F1-471B-8D4A-BA0B7FCB697E}" type="parTrans" cxnId="{97CE3732-1E4A-456A-8D61-E717DC979445}">
      <dgm:prSet/>
      <dgm:spPr/>
      <dgm:t>
        <a:bodyPr/>
        <a:lstStyle/>
        <a:p>
          <a:endParaRPr kumimoji="1" lang="ja-JP" altLang="en-US"/>
        </a:p>
      </dgm:t>
    </dgm:pt>
    <dgm:pt modelId="{E509669D-0E84-496B-AF14-F1937D3C4776}" type="sibTrans" cxnId="{97CE3732-1E4A-456A-8D61-E717DC979445}">
      <dgm:prSet/>
      <dgm:spPr/>
      <dgm:t>
        <a:bodyPr/>
        <a:lstStyle/>
        <a:p>
          <a:endParaRPr kumimoji="1" lang="ja-JP" altLang="en-US"/>
        </a:p>
      </dgm:t>
    </dgm:pt>
    <dgm:pt modelId="{B29E92CF-77FE-4AAB-8401-E455EFF7AFCF}">
      <dgm:prSet/>
      <dgm:spPr>
        <a:solidFill>
          <a:srgbClr val="9FB234"/>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情報取得</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CB0ADDA5-9CED-46AB-876E-508B97703A06}" type="parTrans" cxnId="{F29C0BE6-7BA4-4803-8732-7F8220565BAF}">
      <dgm:prSet/>
      <dgm:spPr/>
      <dgm:t>
        <a:bodyPr/>
        <a:lstStyle/>
        <a:p>
          <a:endParaRPr kumimoji="1" lang="ja-JP" altLang="en-US"/>
        </a:p>
      </dgm:t>
    </dgm:pt>
    <dgm:pt modelId="{AD4C9DA9-00C7-4C66-A6B7-CA21653D79BC}" type="sibTrans" cxnId="{F29C0BE6-7BA4-4803-8732-7F8220565BAF}">
      <dgm:prSet/>
      <dgm:spPr/>
      <dgm:t>
        <a:bodyPr/>
        <a:lstStyle/>
        <a:p>
          <a:endParaRPr kumimoji="1" lang="ja-JP" altLang="en-US"/>
        </a:p>
      </dgm:t>
    </dgm:pt>
    <dgm:pt modelId="{4CAB23C2-22E2-4A7E-8D77-A954602B3557}">
      <dgm:prSet/>
      <dgm:spPr>
        <a:solidFill>
          <a:schemeClr val="bg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スケジュール管理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AD85B74-0AA9-4BE2-8FBD-0CDB2BF6BD18}" type="parTrans" cxnId="{04C3F940-B0A2-4F0F-BAC6-08FE3885AC4C}">
      <dgm:prSet/>
      <dgm:spPr/>
      <dgm:t>
        <a:bodyPr/>
        <a:lstStyle/>
        <a:p>
          <a:endParaRPr kumimoji="1" lang="ja-JP" altLang="en-US"/>
        </a:p>
      </dgm:t>
    </dgm:pt>
    <dgm:pt modelId="{9BAD2A83-5544-4F30-89AE-CF50D72DD106}" type="sibTrans" cxnId="{04C3F940-B0A2-4F0F-BAC6-08FE3885AC4C}">
      <dgm:prSet/>
      <dgm:spPr/>
      <dgm:t>
        <a:bodyPr/>
        <a:lstStyle/>
        <a:p>
          <a:endParaRPr kumimoji="1" lang="ja-JP" altLang="en-US"/>
        </a:p>
      </dgm:t>
    </dgm:pt>
    <dgm:pt modelId="{B885310D-2822-49C2-ABA8-C82012808B54}">
      <dgm:prSet custT="1"/>
      <dgm:spPr>
        <a:solidFill>
          <a:srgbClr val="D58D38"/>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対人関係トラブル、居場所確保</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0551CC1B-18AE-4AF7-BB1B-A5E8DFAA13A2}" type="parTrans" cxnId="{0D2C5A13-E7AF-49CD-96BF-F2B5FAFD11C3}">
      <dgm:prSet/>
      <dgm:spPr/>
      <dgm:t>
        <a:bodyPr/>
        <a:lstStyle/>
        <a:p>
          <a:endParaRPr kumimoji="1" lang="ja-JP" altLang="en-US"/>
        </a:p>
      </dgm:t>
    </dgm:pt>
    <dgm:pt modelId="{A9F2EBBB-BFC8-4510-9C86-818AAE629E60}" type="sibTrans" cxnId="{0D2C5A13-E7AF-49CD-96BF-F2B5FAFD11C3}">
      <dgm:prSet/>
      <dgm:spPr/>
      <dgm:t>
        <a:bodyPr/>
        <a:lstStyle/>
        <a:p>
          <a:endParaRPr kumimoji="1" lang="ja-JP" altLang="en-US"/>
        </a:p>
      </dgm:t>
    </dgm:pt>
    <dgm:pt modelId="{CEB19E14-5518-4B55-AB0A-0B318BE4C18A}">
      <dgm:prSet custT="1"/>
      <dgm:spPr>
        <a:solidFill>
          <a:schemeClr val="bg2">
            <a:lumMod val="75000"/>
          </a:schemeClr>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出席、</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提出物期限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44687E3D-4DDB-49F8-94E3-41AD2FC742E7}" type="parTrans" cxnId="{BDB80B51-FC31-4049-8D3D-438977F19FC0}">
      <dgm:prSet/>
      <dgm:spPr/>
      <dgm:t>
        <a:bodyPr/>
        <a:lstStyle/>
        <a:p>
          <a:endParaRPr kumimoji="1" lang="ja-JP" altLang="en-US"/>
        </a:p>
      </dgm:t>
    </dgm:pt>
    <dgm:pt modelId="{4421EB01-E769-4BAD-B229-99E06E3205CB}" type="sibTrans" cxnId="{BDB80B51-FC31-4049-8D3D-438977F19FC0}">
      <dgm:prSet/>
      <dgm:spPr/>
      <dgm:t>
        <a:bodyPr/>
        <a:lstStyle/>
        <a:p>
          <a:endParaRPr kumimoji="1" lang="ja-JP" altLang="en-US"/>
        </a:p>
      </dgm:t>
    </dgm:pt>
    <dgm:pt modelId="{78FB5154-29D7-494B-B886-5401F5471D8F}">
      <dgm:prSet custT="1"/>
      <dgm:spPr>
        <a:solidFill>
          <a:srgbClr val="9FB234"/>
        </a:solidFill>
      </dgm:spPr>
      <dgm: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注意事項</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文書伝達</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4D6584C4-9630-4E13-B004-9AD23556A32D}" type="parTrans" cxnId="{5CC6AE07-914B-49B5-B3F3-6A005B646B95}">
      <dgm:prSet/>
      <dgm:spPr/>
      <dgm:t>
        <a:bodyPr/>
        <a:lstStyle/>
        <a:p>
          <a:endParaRPr kumimoji="1" lang="ja-JP" altLang="en-US"/>
        </a:p>
      </dgm:t>
    </dgm:pt>
    <dgm:pt modelId="{FEFB5151-0DA8-4802-89AC-6A4B2ECE8772}" type="sibTrans" cxnId="{5CC6AE07-914B-49B5-B3F3-6A005B646B95}">
      <dgm:prSet/>
      <dgm:spPr/>
      <dgm:t>
        <a:bodyPr/>
        <a:lstStyle/>
        <a:p>
          <a:endParaRPr kumimoji="1" lang="ja-JP" altLang="en-US"/>
        </a:p>
      </dgm:t>
    </dgm:pt>
    <dgm:pt modelId="{C2CF7C9F-C63B-436B-8FD8-FE3BB6F88F4D}">
      <dgm:prSet custT="1"/>
      <dgm:spPr>
        <a:solidFill>
          <a:srgbClr val="C7B032"/>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社会的スキル指導、エントリーシート作成指導</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65539F59-2DE9-4439-9D87-9AD086CF37CF}" type="parTrans" cxnId="{AC2DA0C0-8C30-45D6-9717-1BEBEA4E240D}">
      <dgm:prSet/>
      <dgm:spPr/>
      <dgm:t>
        <a:bodyPr/>
        <a:lstStyle/>
        <a:p>
          <a:endParaRPr kumimoji="1" lang="ja-JP" altLang="en-US"/>
        </a:p>
      </dgm:t>
    </dgm:pt>
    <dgm:pt modelId="{7529F0E2-7324-4049-AEFB-8E0254345993}" type="sibTrans" cxnId="{AC2DA0C0-8C30-45D6-9717-1BEBEA4E240D}">
      <dgm:prSet/>
      <dgm:spPr/>
      <dgm:t>
        <a:bodyPr/>
        <a:lstStyle/>
        <a:p>
          <a:endParaRPr kumimoji="1" lang="ja-JP" altLang="en-US"/>
        </a:p>
      </dgm:t>
    </dgm:pt>
    <dgm:pt modelId="{5145F2D7-30B5-4F2F-8432-2F35DC91B1B9}">
      <dgm:prSet phldrT="[テキスト]" custT="1"/>
      <dgm:spPr>
        <a:solidFill>
          <a:srgbClr val="9FB234"/>
        </a:solidFill>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履修登録</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C29A2841-6A36-4319-AE63-2823E6614644}" type="sib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8A8F35D-E142-4792-8466-B5C915468368}" type="par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B9B4E12-5673-4438-9988-CAB89670003B}" type="pres">
      <dgm:prSet presAssocID="{DD7DBF55-E305-44B4-9458-950ABF5E30F0}" presName="Name0" presStyleCnt="0">
        <dgm:presLayoutVars>
          <dgm:chPref val="1"/>
          <dgm:dir/>
          <dgm:animOne val="branch"/>
          <dgm:animLvl val="lvl"/>
          <dgm:resizeHandles/>
        </dgm:presLayoutVars>
      </dgm:prSet>
      <dgm:spPr/>
      <dgm:t>
        <a:bodyPr/>
        <a:lstStyle/>
        <a:p>
          <a:endParaRPr kumimoji="1" lang="ja-JP" altLang="en-US"/>
        </a:p>
      </dgm:t>
    </dgm:pt>
    <dgm:pt modelId="{05E65C16-1325-42DC-9A43-84BD1C3637F5}" type="pres">
      <dgm:prSet presAssocID="{1E2EC551-673F-4A11-AB5E-920F99F23ECC}" presName="vertOne" presStyleCnt="0"/>
      <dgm:spPr/>
      <dgm:t>
        <a:bodyPr/>
        <a:lstStyle/>
        <a:p>
          <a:endParaRPr kumimoji="1" lang="ja-JP" altLang="en-US"/>
        </a:p>
      </dgm:t>
    </dgm:pt>
    <dgm:pt modelId="{139B944F-50A8-4056-9CC7-2326FE88B39E}" type="pres">
      <dgm:prSet presAssocID="{1E2EC551-673F-4A11-AB5E-920F99F23ECC}" presName="txOne" presStyleLbl="node0" presStyleIdx="0" presStyleCnt="1" custScaleY="188010" custLinFactNeighborY="43672">
        <dgm:presLayoutVars>
          <dgm:chPref val="3"/>
        </dgm:presLayoutVars>
      </dgm:prSet>
      <dgm:spPr/>
      <dgm:t>
        <a:bodyPr/>
        <a:lstStyle/>
        <a:p>
          <a:endParaRPr kumimoji="1" lang="ja-JP" altLang="en-US"/>
        </a:p>
      </dgm:t>
    </dgm:pt>
    <dgm:pt modelId="{C5188903-1E73-4C06-8687-051A7FCEDCAD}" type="pres">
      <dgm:prSet presAssocID="{1E2EC551-673F-4A11-AB5E-920F99F23ECC}" presName="parTransOne" presStyleCnt="0"/>
      <dgm:spPr/>
      <dgm:t>
        <a:bodyPr/>
        <a:lstStyle/>
        <a:p>
          <a:endParaRPr kumimoji="1" lang="ja-JP" altLang="en-US"/>
        </a:p>
      </dgm:t>
    </dgm:pt>
    <dgm:pt modelId="{8419F96E-325E-40CD-A127-786C1DA8C52A}" type="pres">
      <dgm:prSet presAssocID="{1E2EC551-673F-4A11-AB5E-920F99F23ECC}" presName="horzOne" presStyleCnt="0"/>
      <dgm:spPr/>
      <dgm:t>
        <a:bodyPr/>
        <a:lstStyle/>
        <a:p>
          <a:endParaRPr kumimoji="1" lang="ja-JP" altLang="en-US"/>
        </a:p>
      </dgm:t>
    </dgm:pt>
    <dgm:pt modelId="{E06E38A4-14BB-4DD9-AE54-BA4CF4EF7DB5}" type="pres">
      <dgm:prSet presAssocID="{3B10B41B-A867-4413-82E5-96840DDA63C1}" presName="vertTwo" presStyleCnt="0"/>
      <dgm:spPr/>
      <dgm:t>
        <a:bodyPr/>
        <a:lstStyle/>
        <a:p>
          <a:endParaRPr kumimoji="1" lang="ja-JP" altLang="en-US"/>
        </a:p>
      </dgm:t>
    </dgm:pt>
    <dgm:pt modelId="{5AD834FC-9D3D-4534-AC97-43D04C3EEE10}" type="pres">
      <dgm:prSet presAssocID="{3B10B41B-A867-4413-82E5-96840DDA63C1}" presName="txTwo" presStyleLbl="node2" presStyleIdx="0" presStyleCnt="1" custScaleY="52327" custLinFactNeighborY="65800">
        <dgm:presLayoutVars>
          <dgm:chPref val="3"/>
        </dgm:presLayoutVars>
      </dgm:prSet>
      <dgm:spPr/>
      <dgm:t>
        <a:bodyPr/>
        <a:lstStyle/>
        <a:p>
          <a:endParaRPr kumimoji="1" lang="ja-JP" altLang="en-US"/>
        </a:p>
      </dgm:t>
    </dgm:pt>
    <dgm:pt modelId="{DADC588F-ECB7-4CE8-B201-20546A2039D3}" type="pres">
      <dgm:prSet presAssocID="{3B10B41B-A867-4413-82E5-96840DDA63C1}" presName="parTransTwo" presStyleCnt="0"/>
      <dgm:spPr/>
      <dgm:t>
        <a:bodyPr/>
        <a:lstStyle/>
        <a:p>
          <a:endParaRPr kumimoji="1" lang="ja-JP" altLang="en-US"/>
        </a:p>
      </dgm:t>
    </dgm:pt>
    <dgm:pt modelId="{7863AD48-E162-4026-8B14-C25E15DABA21}" type="pres">
      <dgm:prSet presAssocID="{3B10B41B-A867-4413-82E5-96840DDA63C1}" presName="horzTwo" presStyleCnt="0"/>
      <dgm:spPr/>
      <dgm:t>
        <a:bodyPr/>
        <a:lstStyle/>
        <a:p>
          <a:endParaRPr kumimoji="1" lang="ja-JP" altLang="en-US"/>
        </a:p>
      </dgm:t>
    </dgm:pt>
    <dgm:pt modelId="{4100A9A9-0858-48C4-9E83-9EFA2F7F8D4C}" type="pres">
      <dgm:prSet presAssocID="{9FDAA00B-5E00-4396-A4A3-F40E7A56C56A}" presName="vertThree" presStyleCnt="0"/>
      <dgm:spPr/>
      <dgm:t>
        <a:bodyPr/>
        <a:lstStyle/>
        <a:p>
          <a:endParaRPr kumimoji="1" lang="ja-JP" altLang="en-US"/>
        </a:p>
      </dgm:t>
    </dgm:pt>
    <dgm:pt modelId="{55B199B0-6FCF-4F7B-93C5-C662CD158C68}" type="pres">
      <dgm:prSet presAssocID="{9FDAA00B-5E00-4396-A4A3-F40E7A56C56A}" presName="txThree" presStyleLbl="node3" presStyleIdx="0" presStyleCnt="7" custScaleY="81161" custLinFactNeighborX="-534" custLinFactNeighborY="30185">
        <dgm:presLayoutVars>
          <dgm:chPref val="3"/>
        </dgm:presLayoutVars>
      </dgm:prSet>
      <dgm:spPr/>
      <dgm:t>
        <a:bodyPr/>
        <a:lstStyle/>
        <a:p>
          <a:endParaRPr kumimoji="1" lang="ja-JP" altLang="en-US"/>
        </a:p>
      </dgm:t>
    </dgm:pt>
    <dgm:pt modelId="{A26540FF-81CD-444E-8215-2F83A173EE7E}" type="pres">
      <dgm:prSet presAssocID="{9FDAA00B-5E00-4396-A4A3-F40E7A56C56A}" presName="parTransThree" presStyleCnt="0"/>
      <dgm:spPr/>
      <dgm:t>
        <a:bodyPr/>
        <a:lstStyle/>
        <a:p>
          <a:endParaRPr kumimoji="1" lang="ja-JP" altLang="en-US"/>
        </a:p>
      </dgm:t>
    </dgm:pt>
    <dgm:pt modelId="{84C4CAD2-CD3E-489F-BA22-983C617E8669}" type="pres">
      <dgm:prSet presAssocID="{9FDAA00B-5E00-4396-A4A3-F40E7A56C56A}" presName="horzThree" presStyleCnt="0"/>
      <dgm:spPr/>
      <dgm:t>
        <a:bodyPr/>
        <a:lstStyle/>
        <a:p>
          <a:endParaRPr kumimoji="1" lang="ja-JP" altLang="en-US"/>
        </a:p>
      </dgm:t>
    </dgm:pt>
    <dgm:pt modelId="{4A13CBB8-26F3-4092-A6E3-5555BA4877F0}" type="pres">
      <dgm:prSet presAssocID="{80F334F6-6771-435C-B092-618AB48F6DC2}" presName="vertFour" presStyleCnt="0">
        <dgm:presLayoutVars>
          <dgm:chPref val="3"/>
        </dgm:presLayoutVars>
      </dgm:prSet>
      <dgm:spPr/>
      <dgm:t>
        <a:bodyPr/>
        <a:lstStyle/>
        <a:p>
          <a:endParaRPr kumimoji="1" lang="ja-JP" altLang="en-US"/>
        </a:p>
      </dgm:t>
    </dgm:pt>
    <dgm:pt modelId="{69237C59-FAB7-425A-AF47-34F936D277F3}" type="pres">
      <dgm:prSet presAssocID="{80F334F6-6771-435C-B092-618AB48F6DC2}" presName="txFour" presStyleLbl="node4" presStyleIdx="0" presStyleCnt="7" custScaleY="112035">
        <dgm:presLayoutVars>
          <dgm:chPref val="3"/>
        </dgm:presLayoutVars>
      </dgm:prSet>
      <dgm:spPr/>
      <dgm:t>
        <a:bodyPr/>
        <a:lstStyle/>
        <a:p>
          <a:endParaRPr kumimoji="1" lang="ja-JP" altLang="en-US"/>
        </a:p>
      </dgm:t>
    </dgm:pt>
    <dgm:pt modelId="{25ACF998-F587-49C0-A03F-8459878DDF4A}" type="pres">
      <dgm:prSet presAssocID="{80F334F6-6771-435C-B092-618AB48F6DC2}" presName="horzFour" presStyleCnt="0"/>
      <dgm:spPr/>
      <dgm:t>
        <a:bodyPr/>
        <a:lstStyle/>
        <a:p>
          <a:endParaRPr kumimoji="1" lang="ja-JP" altLang="en-US"/>
        </a:p>
      </dgm:t>
    </dgm:pt>
    <dgm:pt modelId="{2A880970-D5AE-4B95-B6DB-6909AEEBA8DC}" type="pres">
      <dgm:prSet presAssocID="{73F8E6EE-22A9-4FEB-A224-BF0D40A3329A}" presName="sibSpaceThree" presStyleCnt="0"/>
      <dgm:spPr/>
      <dgm:t>
        <a:bodyPr/>
        <a:lstStyle/>
        <a:p>
          <a:endParaRPr kumimoji="1" lang="ja-JP" altLang="en-US"/>
        </a:p>
      </dgm:t>
    </dgm:pt>
    <dgm:pt modelId="{858DCFB3-E1D7-4105-B82B-993A12B70438}" type="pres">
      <dgm:prSet presAssocID="{5145F2D7-30B5-4F2F-8432-2F35DC91B1B9}" presName="vertThree" presStyleCnt="0"/>
      <dgm:spPr/>
      <dgm:t>
        <a:bodyPr/>
        <a:lstStyle/>
        <a:p>
          <a:endParaRPr kumimoji="1" lang="ja-JP" altLang="en-US"/>
        </a:p>
      </dgm:t>
    </dgm:pt>
    <dgm:pt modelId="{9AD0083E-2C80-4867-A948-24BAE0CB1A7D}" type="pres">
      <dgm:prSet presAssocID="{5145F2D7-30B5-4F2F-8432-2F35DC91B1B9}" presName="txThree" presStyleLbl="node3" presStyleIdx="1" presStyleCnt="7" custScaleY="81161" custLinFactNeighborX="-713" custLinFactNeighborY="30185">
        <dgm:presLayoutVars>
          <dgm:chPref val="3"/>
        </dgm:presLayoutVars>
      </dgm:prSet>
      <dgm:spPr/>
      <dgm:t>
        <a:bodyPr/>
        <a:lstStyle/>
        <a:p>
          <a:endParaRPr kumimoji="1" lang="ja-JP" altLang="en-US"/>
        </a:p>
      </dgm:t>
    </dgm:pt>
    <dgm:pt modelId="{32AECEF9-FD08-4D9A-9EE5-CF9BE3BAB9C5}" type="pres">
      <dgm:prSet presAssocID="{5145F2D7-30B5-4F2F-8432-2F35DC91B1B9}" presName="parTransThree" presStyleCnt="0"/>
      <dgm:spPr/>
      <dgm:t>
        <a:bodyPr/>
        <a:lstStyle/>
        <a:p>
          <a:endParaRPr kumimoji="1" lang="ja-JP" altLang="en-US"/>
        </a:p>
      </dgm:t>
    </dgm:pt>
    <dgm:pt modelId="{9383DF20-CA8D-4B8C-9106-87DEA4CC01C4}" type="pres">
      <dgm:prSet presAssocID="{5145F2D7-30B5-4F2F-8432-2F35DC91B1B9}" presName="horzThree" presStyleCnt="0"/>
      <dgm:spPr/>
      <dgm:t>
        <a:bodyPr/>
        <a:lstStyle/>
        <a:p>
          <a:endParaRPr kumimoji="1" lang="ja-JP" altLang="en-US"/>
        </a:p>
      </dgm:t>
    </dgm:pt>
    <dgm:pt modelId="{D6D4106A-68D6-441C-A98E-BE050D575922}" type="pres">
      <dgm:prSet presAssocID="{FC980841-9058-432F-8165-16EFBCF771E8}" presName="vertFour" presStyleCnt="0">
        <dgm:presLayoutVars>
          <dgm:chPref val="3"/>
        </dgm:presLayoutVars>
      </dgm:prSet>
      <dgm:spPr/>
      <dgm:t>
        <a:bodyPr/>
        <a:lstStyle/>
        <a:p>
          <a:endParaRPr kumimoji="1" lang="ja-JP" altLang="en-US"/>
        </a:p>
      </dgm:t>
    </dgm:pt>
    <dgm:pt modelId="{CF19F095-B7BA-48A3-B08F-1383FECEBA4D}" type="pres">
      <dgm:prSet presAssocID="{FC980841-9058-432F-8165-16EFBCF771E8}" presName="txFour" presStyleLbl="node4" presStyleIdx="1" presStyleCnt="7" custScaleY="112035">
        <dgm:presLayoutVars>
          <dgm:chPref val="3"/>
        </dgm:presLayoutVars>
      </dgm:prSet>
      <dgm:spPr/>
      <dgm:t>
        <a:bodyPr/>
        <a:lstStyle/>
        <a:p>
          <a:endParaRPr kumimoji="1" lang="ja-JP" altLang="en-US"/>
        </a:p>
      </dgm:t>
    </dgm:pt>
    <dgm:pt modelId="{989CF94F-7202-4632-9F70-9B5C9F8396EB}" type="pres">
      <dgm:prSet presAssocID="{FC980841-9058-432F-8165-16EFBCF771E8}" presName="horzFour" presStyleCnt="0"/>
      <dgm:spPr/>
      <dgm:t>
        <a:bodyPr/>
        <a:lstStyle/>
        <a:p>
          <a:endParaRPr kumimoji="1" lang="ja-JP" altLang="en-US"/>
        </a:p>
      </dgm:t>
    </dgm:pt>
    <dgm:pt modelId="{119CA2B2-A137-4FF4-8CE0-78329F1D2E87}" type="pres">
      <dgm:prSet presAssocID="{C29A2841-6A36-4319-AE63-2823E6614644}" presName="sibSpaceThree" presStyleCnt="0"/>
      <dgm:spPr/>
      <dgm:t>
        <a:bodyPr/>
        <a:lstStyle/>
        <a:p>
          <a:endParaRPr kumimoji="1" lang="ja-JP" altLang="en-US"/>
        </a:p>
      </dgm:t>
    </dgm:pt>
    <dgm:pt modelId="{4BC77E70-B35B-4B59-A8A2-9BC7D4C1BDF3}" type="pres">
      <dgm:prSet presAssocID="{5C60B95A-3CCA-4EA8-883F-9329C3256590}" presName="vertThree" presStyleCnt="0"/>
      <dgm:spPr/>
      <dgm:t>
        <a:bodyPr/>
        <a:lstStyle/>
        <a:p>
          <a:endParaRPr kumimoji="1" lang="ja-JP" altLang="en-US"/>
        </a:p>
      </dgm:t>
    </dgm:pt>
    <dgm:pt modelId="{18619B4A-7DE5-4596-9526-D91B747187A7}" type="pres">
      <dgm:prSet presAssocID="{5C60B95A-3CCA-4EA8-883F-9329C3256590}" presName="txThree" presStyleLbl="node3" presStyleIdx="2" presStyleCnt="7" custScaleY="81161" custLinFactNeighborY="29805">
        <dgm:presLayoutVars>
          <dgm:chPref val="3"/>
        </dgm:presLayoutVars>
      </dgm:prSet>
      <dgm:spPr/>
      <dgm:t>
        <a:bodyPr/>
        <a:lstStyle/>
        <a:p>
          <a:endParaRPr kumimoji="1" lang="ja-JP" altLang="en-US"/>
        </a:p>
      </dgm:t>
    </dgm:pt>
    <dgm:pt modelId="{BC8AD4D9-848F-4D30-9840-542CA539312D}" type="pres">
      <dgm:prSet presAssocID="{5C60B95A-3CCA-4EA8-883F-9329C3256590}" presName="parTransThree" presStyleCnt="0"/>
      <dgm:spPr/>
      <dgm:t>
        <a:bodyPr/>
        <a:lstStyle/>
        <a:p>
          <a:endParaRPr kumimoji="1" lang="ja-JP" altLang="en-US"/>
        </a:p>
      </dgm:t>
    </dgm:pt>
    <dgm:pt modelId="{1FFF2439-D1F8-4CCF-A814-7CF41D278D31}" type="pres">
      <dgm:prSet presAssocID="{5C60B95A-3CCA-4EA8-883F-9329C3256590}" presName="horzThree" presStyleCnt="0"/>
      <dgm:spPr/>
      <dgm:t>
        <a:bodyPr/>
        <a:lstStyle/>
        <a:p>
          <a:endParaRPr kumimoji="1" lang="ja-JP" altLang="en-US"/>
        </a:p>
      </dgm:t>
    </dgm:pt>
    <dgm:pt modelId="{6B5CD124-9A4F-44BC-84C2-5831CC460B1E}" type="pres">
      <dgm:prSet presAssocID="{63B5DA67-4A82-4D12-8A63-FF74E400795A}" presName="vertFour" presStyleCnt="0">
        <dgm:presLayoutVars>
          <dgm:chPref val="3"/>
        </dgm:presLayoutVars>
      </dgm:prSet>
      <dgm:spPr/>
      <dgm:t>
        <a:bodyPr/>
        <a:lstStyle/>
        <a:p>
          <a:endParaRPr kumimoji="1" lang="ja-JP" altLang="en-US"/>
        </a:p>
      </dgm:t>
    </dgm:pt>
    <dgm:pt modelId="{BFF79B66-89BB-4245-AB99-C5EE89D0050D}" type="pres">
      <dgm:prSet presAssocID="{63B5DA67-4A82-4D12-8A63-FF74E400795A}" presName="txFour" presStyleLbl="node4" presStyleIdx="2" presStyleCnt="7" custScaleY="112035">
        <dgm:presLayoutVars>
          <dgm:chPref val="3"/>
        </dgm:presLayoutVars>
      </dgm:prSet>
      <dgm:spPr/>
      <dgm:t>
        <a:bodyPr/>
        <a:lstStyle/>
        <a:p>
          <a:endParaRPr kumimoji="1" lang="ja-JP" altLang="en-US"/>
        </a:p>
      </dgm:t>
    </dgm:pt>
    <dgm:pt modelId="{B79544EC-660D-4E83-BA52-584E693B8265}" type="pres">
      <dgm:prSet presAssocID="{63B5DA67-4A82-4D12-8A63-FF74E400795A}" presName="horzFour" presStyleCnt="0"/>
      <dgm:spPr/>
      <dgm:t>
        <a:bodyPr/>
        <a:lstStyle/>
        <a:p>
          <a:endParaRPr kumimoji="1" lang="ja-JP" altLang="en-US"/>
        </a:p>
      </dgm:t>
    </dgm:pt>
    <dgm:pt modelId="{488CDE52-C4CF-4FAF-B94A-ADA79B65CA10}" type="pres">
      <dgm:prSet presAssocID="{620F22B0-D6B9-40FF-9C89-AD1F32FC83A2}" presName="sibSpaceThree" presStyleCnt="0"/>
      <dgm:spPr/>
    </dgm:pt>
    <dgm:pt modelId="{8EADDA18-4C1A-4B2B-9D2D-F80E3714B4C6}" type="pres">
      <dgm:prSet presAssocID="{DBB71953-EC5E-4EC2-992C-3610190BC028}" presName="vertThree" presStyleCnt="0"/>
      <dgm:spPr/>
    </dgm:pt>
    <dgm:pt modelId="{D581C85D-9CA1-4122-AB37-725E048587DF}" type="pres">
      <dgm:prSet presAssocID="{DBB71953-EC5E-4EC2-992C-3610190BC028}" presName="txThree" presStyleLbl="node3" presStyleIdx="3" presStyleCnt="7" custScaleY="81161" custLinFactNeighborY="25745">
        <dgm:presLayoutVars>
          <dgm:chPref val="3"/>
        </dgm:presLayoutVars>
      </dgm:prSet>
      <dgm:spPr/>
      <dgm:t>
        <a:bodyPr/>
        <a:lstStyle/>
        <a:p>
          <a:endParaRPr kumimoji="1" lang="ja-JP" altLang="en-US"/>
        </a:p>
      </dgm:t>
    </dgm:pt>
    <dgm:pt modelId="{1F018749-B768-4D48-BE31-DFC6622682FD}" type="pres">
      <dgm:prSet presAssocID="{DBB71953-EC5E-4EC2-992C-3610190BC028}" presName="parTransThree" presStyleCnt="0"/>
      <dgm:spPr/>
    </dgm:pt>
    <dgm:pt modelId="{0293AE35-90EA-4CF7-A57C-27B52F44532A}" type="pres">
      <dgm:prSet presAssocID="{DBB71953-EC5E-4EC2-992C-3610190BC028}" presName="horzThree" presStyleCnt="0"/>
      <dgm:spPr/>
    </dgm:pt>
    <dgm:pt modelId="{8831293B-2941-4B08-931D-D5FF759F6CD6}" type="pres">
      <dgm:prSet presAssocID="{B885310D-2822-49C2-ABA8-C82012808B54}" presName="vertFour" presStyleCnt="0">
        <dgm:presLayoutVars>
          <dgm:chPref val="3"/>
        </dgm:presLayoutVars>
      </dgm:prSet>
      <dgm:spPr/>
    </dgm:pt>
    <dgm:pt modelId="{F508ABE5-AFC5-4D88-AAF7-3CE059CA1288}" type="pres">
      <dgm:prSet presAssocID="{B885310D-2822-49C2-ABA8-C82012808B54}" presName="txFour" presStyleLbl="node4" presStyleIdx="3" presStyleCnt="7" custScaleY="112035">
        <dgm:presLayoutVars>
          <dgm:chPref val="3"/>
        </dgm:presLayoutVars>
      </dgm:prSet>
      <dgm:spPr/>
      <dgm:t>
        <a:bodyPr/>
        <a:lstStyle/>
        <a:p>
          <a:endParaRPr kumimoji="1" lang="ja-JP" altLang="en-US"/>
        </a:p>
      </dgm:t>
    </dgm:pt>
    <dgm:pt modelId="{482A074C-8C72-4BA9-A08A-1145F62A01C7}" type="pres">
      <dgm:prSet presAssocID="{B885310D-2822-49C2-ABA8-C82012808B54}" presName="horzFour" presStyleCnt="0"/>
      <dgm:spPr/>
    </dgm:pt>
    <dgm:pt modelId="{1ABD0F0E-904A-443F-A519-F723EF67B1B5}" type="pres">
      <dgm:prSet presAssocID="{957918F3-EDE6-4927-93D6-142406558C46}" presName="sibSpaceThree" presStyleCnt="0"/>
      <dgm:spPr/>
    </dgm:pt>
    <dgm:pt modelId="{399A918C-DD26-417C-A897-3E3DBDE75089}" type="pres">
      <dgm:prSet presAssocID="{4CAB23C2-22E2-4A7E-8D77-A954602B3557}" presName="vertThree" presStyleCnt="0"/>
      <dgm:spPr/>
    </dgm:pt>
    <dgm:pt modelId="{2F1E8641-9381-45ED-AA27-79689CB5F7B6}" type="pres">
      <dgm:prSet presAssocID="{4CAB23C2-22E2-4A7E-8D77-A954602B3557}" presName="txThree" presStyleLbl="node3" presStyleIdx="4" presStyleCnt="7" custScaleY="81161" custLinFactNeighborY="25745">
        <dgm:presLayoutVars>
          <dgm:chPref val="3"/>
        </dgm:presLayoutVars>
      </dgm:prSet>
      <dgm:spPr/>
      <dgm:t>
        <a:bodyPr/>
        <a:lstStyle/>
        <a:p>
          <a:endParaRPr kumimoji="1" lang="ja-JP" altLang="en-US"/>
        </a:p>
      </dgm:t>
    </dgm:pt>
    <dgm:pt modelId="{74F0B960-6859-4048-AF29-7CFC5D2307C9}" type="pres">
      <dgm:prSet presAssocID="{4CAB23C2-22E2-4A7E-8D77-A954602B3557}" presName="parTransThree" presStyleCnt="0"/>
      <dgm:spPr/>
    </dgm:pt>
    <dgm:pt modelId="{EB1A167C-7868-4208-B9AB-38D212C46741}" type="pres">
      <dgm:prSet presAssocID="{4CAB23C2-22E2-4A7E-8D77-A954602B3557}" presName="horzThree" presStyleCnt="0"/>
      <dgm:spPr/>
    </dgm:pt>
    <dgm:pt modelId="{E2D15658-F3D6-4944-8895-A498F42029DF}" type="pres">
      <dgm:prSet presAssocID="{CEB19E14-5518-4B55-AB0A-0B318BE4C18A}" presName="vertFour" presStyleCnt="0">
        <dgm:presLayoutVars>
          <dgm:chPref val="3"/>
        </dgm:presLayoutVars>
      </dgm:prSet>
      <dgm:spPr/>
    </dgm:pt>
    <dgm:pt modelId="{CBB46383-9A13-42F4-9C26-3D4DCA858571}" type="pres">
      <dgm:prSet presAssocID="{CEB19E14-5518-4B55-AB0A-0B318BE4C18A}" presName="txFour" presStyleLbl="node4" presStyleIdx="4" presStyleCnt="7" custScaleY="112035">
        <dgm:presLayoutVars>
          <dgm:chPref val="3"/>
        </dgm:presLayoutVars>
      </dgm:prSet>
      <dgm:spPr/>
      <dgm:t>
        <a:bodyPr/>
        <a:lstStyle/>
        <a:p>
          <a:endParaRPr kumimoji="1" lang="ja-JP" altLang="en-US"/>
        </a:p>
      </dgm:t>
    </dgm:pt>
    <dgm:pt modelId="{F410E117-56BD-4713-8A31-6D4C6E75B8C1}" type="pres">
      <dgm:prSet presAssocID="{CEB19E14-5518-4B55-AB0A-0B318BE4C18A}" presName="horzFour" presStyleCnt="0"/>
      <dgm:spPr/>
    </dgm:pt>
    <dgm:pt modelId="{34EEB41B-D74D-4E1A-8B85-1DD9C561C54C}" type="pres">
      <dgm:prSet presAssocID="{9BAD2A83-5544-4F30-89AE-CF50D72DD106}" presName="sibSpaceThree" presStyleCnt="0"/>
      <dgm:spPr/>
    </dgm:pt>
    <dgm:pt modelId="{F84C9EBC-7DA1-4450-A0FF-233943E1063F}" type="pres">
      <dgm:prSet presAssocID="{B29E92CF-77FE-4AAB-8401-E455EFF7AFCF}" presName="vertThree" presStyleCnt="0"/>
      <dgm:spPr/>
    </dgm:pt>
    <dgm:pt modelId="{D562AF19-966C-40A3-8357-89DF55F4526F}" type="pres">
      <dgm:prSet presAssocID="{B29E92CF-77FE-4AAB-8401-E455EFF7AFCF}" presName="txThree" presStyleLbl="node3" presStyleIdx="5" presStyleCnt="7" custScaleY="81161" custLinFactNeighborY="25745">
        <dgm:presLayoutVars>
          <dgm:chPref val="3"/>
        </dgm:presLayoutVars>
      </dgm:prSet>
      <dgm:spPr/>
      <dgm:t>
        <a:bodyPr/>
        <a:lstStyle/>
        <a:p>
          <a:endParaRPr kumimoji="1" lang="ja-JP" altLang="en-US"/>
        </a:p>
      </dgm:t>
    </dgm:pt>
    <dgm:pt modelId="{7D0B4891-F594-4BF0-9A35-A675B4F20804}" type="pres">
      <dgm:prSet presAssocID="{B29E92CF-77FE-4AAB-8401-E455EFF7AFCF}" presName="parTransThree" presStyleCnt="0"/>
      <dgm:spPr/>
    </dgm:pt>
    <dgm:pt modelId="{FB831534-695C-4111-A684-964EA6756CBA}" type="pres">
      <dgm:prSet presAssocID="{B29E92CF-77FE-4AAB-8401-E455EFF7AFCF}" presName="horzThree" presStyleCnt="0"/>
      <dgm:spPr/>
    </dgm:pt>
    <dgm:pt modelId="{2ACEDD64-0391-4701-96D3-01E2275F40B5}" type="pres">
      <dgm:prSet presAssocID="{78FB5154-29D7-494B-B886-5401F5471D8F}" presName="vertFour" presStyleCnt="0">
        <dgm:presLayoutVars>
          <dgm:chPref val="3"/>
        </dgm:presLayoutVars>
      </dgm:prSet>
      <dgm:spPr/>
    </dgm:pt>
    <dgm:pt modelId="{D58BEDDB-2CC1-40E4-91C4-0B39D6F567C3}" type="pres">
      <dgm:prSet presAssocID="{78FB5154-29D7-494B-B886-5401F5471D8F}" presName="txFour" presStyleLbl="node4" presStyleIdx="5" presStyleCnt="7" custScaleY="112035">
        <dgm:presLayoutVars>
          <dgm:chPref val="3"/>
        </dgm:presLayoutVars>
      </dgm:prSet>
      <dgm:spPr/>
      <dgm:t>
        <a:bodyPr/>
        <a:lstStyle/>
        <a:p>
          <a:endParaRPr kumimoji="1" lang="ja-JP" altLang="en-US"/>
        </a:p>
      </dgm:t>
    </dgm:pt>
    <dgm:pt modelId="{E07BD1D4-F6B3-439A-AF36-78926BBF755A}" type="pres">
      <dgm:prSet presAssocID="{78FB5154-29D7-494B-B886-5401F5471D8F}" presName="horzFour" presStyleCnt="0"/>
      <dgm:spPr/>
    </dgm:pt>
    <dgm:pt modelId="{2811B528-6363-481C-A885-F31F3C53F287}" type="pres">
      <dgm:prSet presAssocID="{AD4C9DA9-00C7-4C66-A6B7-CA21653D79BC}" presName="sibSpaceThree" presStyleCnt="0"/>
      <dgm:spPr/>
    </dgm:pt>
    <dgm:pt modelId="{4F76C5DA-3A1F-4141-80FB-4A16F19FCC23}" type="pres">
      <dgm:prSet presAssocID="{179BA80E-F767-4D94-A985-031947873FE1}" presName="vertThree" presStyleCnt="0"/>
      <dgm:spPr/>
    </dgm:pt>
    <dgm:pt modelId="{C51E688B-7BC4-41BD-A0DA-DDE5A90B53C0}" type="pres">
      <dgm:prSet presAssocID="{179BA80E-F767-4D94-A985-031947873FE1}" presName="txThree" presStyleLbl="node3" presStyleIdx="6" presStyleCnt="7" custScaleY="81161" custLinFactNeighborY="25745">
        <dgm:presLayoutVars>
          <dgm:chPref val="3"/>
        </dgm:presLayoutVars>
      </dgm:prSet>
      <dgm:spPr/>
      <dgm:t>
        <a:bodyPr/>
        <a:lstStyle/>
        <a:p>
          <a:endParaRPr kumimoji="1" lang="ja-JP" altLang="en-US"/>
        </a:p>
      </dgm:t>
    </dgm:pt>
    <dgm:pt modelId="{F0D76470-ABDE-4B40-B359-E938440C857E}" type="pres">
      <dgm:prSet presAssocID="{179BA80E-F767-4D94-A985-031947873FE1}" presName="parTransThree" presStyleCnt="0"/>
      <dgm:spPr/>
    </dgm:pt>
    <dgm:pt modelId="{383D8F65-CD99-4310-A208-C56416AC4040}" type="pres">
      <dgm:prSet presAssocID="{179BA80E-F767-4D94-A985-031947873FE1}" presName="horzThree" presStyleCnt="0"/>
      <dgm:spPr/>
    </dgm:pt>
    <dgm:pt modelId="{1B8A7BF0-F45F-4CD0-A7CB-A449E690A7F3}" type="pres">
      <dgm:prSet presAssocID="{C2CF7C9F-C63B-436B-8FD8-FE3BB6F88F4D}" presName="vertFour" presStyleCnt="0">
        <dgm:presLayoutVars>
          <dgm:chPref val="3"/>
        </dgm:presLayoutVars>
      </dgm:prSet>
      <dgm:spPr/>
    </dgm:pt>
    <dgm:pt modelId="{C01D65F3-07E7-4ED2-AF96-C9AF1BC3D2C1}" type="pres">
      <dgm:prSet presAssocID="{C2CF7C9F-C63B-436B-8FD8-FE3BB6F88F4D}" presName="txFour" presStyleLbl="node4" presStyleIdx="6" presStyleCnt="7" custScaleY="112035">
        <dgm:presLayoutVars>
          <dgm:chPref val="3"/>
        </dgm:presLayoutVars>
      </dgm:prSet>
      <dgm:spPr/>
      <dgm:t>
        <a:bodyPr/>
        <a:lstStyle/>
        <a:p>
          <a:endParaRPr kumimoji="1" lang="ja-JP" altLang="en-US"/>
        </a:p>
      </dgm:t>
    </dgm:pt>
    <dgm:pt modelId="{1656E11A-1E93-42A1-861C-ED9A2A2A0A41}" type="pres">
      <dgm:prSet presAssocID="{C2CF7C9F-C63B-436B-8FD8-FE3BB6F88F4D}" presName="horzFour" presStyleCnt="0"/>
      <dgm:spPr/>
    </dgm:pt>
  </dgm:ptLst>
  <dgm:cxnLst>
    <dgm:cxn modelId="{19865D78-C784-4528-9216-A39458B68D0C}" srcId="{9FDAA00B-5E00-4396-A4A3-F40E7A56C56A}" destId="{80F334F6-6771-435C-B092-618AB48F6DC2}" srcOrd="0" destOrd="0" parTransId="{01015D2D-0481-47C8-852D-1505981F8354}" sibTransId="{2D86C79F-3DD9-416F-916F-6627E97B72F6}"/>
    <dgm:cxn modelId="{8721C14E-46F2-4F39-80C9-F6EB41C06F84}" type="presOf" srcId="{9FDAA00B-5E00-4396-A4A3-F40E7A56C56A}" destId="{55B199B0-6FCF-4F7B-93C5-C662CD158C68}" srcOrd="0" destOrd="0" presId="urn:microsoft.com/office/officeart/2005/8/layout/hierarchy4"/>
    <dgm:cxn modelId="{E4CB166E-9514-4C93-855F-28F91BBA86D6}" type="presOf" srcId="{4CAB23C2-22E2-4A7E-8D77-A954602B3557}" destId="{2F1E8641-9381-45ED-AA27-79689CB5F7B6}" srcOrd="0" destOrd="0" presId="urn:microsoft.com/office/officeart/2005/8/layout/hierarchy4"/>
    <dgm:cxn modelId="{73787E02-F6E0-4295-9A75-388E2550DBD6}" type="presOf" srcId="{DD7DBF55-E305-44B4-9458-950ABF5E30F0}" destId="{1B9B4E12-5673-4438-9988-CAB89670003B}" srcOrd="0" destOrd="0" presId="urn:microsoft.com/office/officeart/2005/8/layout/hierarchy4"/>
    <dgm:cxn modelId="{31D1E4C8-3698-42CA-B1F8-6F3160E2CA75}" type="presOf" srcId="{5C60B95A-3CCA-4EA8-883F-9329C3256590}" destId="{18619B4A-7DE5-4596-9526-D91B747187A7}" srcOrd="0" destOrd="0" presId="urn:microsoft.com/office/officeart/2005/8/layout/hierarchy4"/>
    <dgm:cxn modelId="{807D7E23-ABF7-4EA6-BE1E-EF8782F25CBD}" type="presOf" srcId="{80F334F6-6771-435C-B092-618AB48F6DC2}" destId="{69237C59-FAB7-425A-AF47-34F936D277F3}" srcOrd="0" destOrd="0" presId="urn:microsoft.com/office/officeart/2005/8/layout/hierarchy4"/>
    <dgm:cxn modelId="{AC2DA0C0-8C30-45D6-9717-1BEBEA4E240D}" srcId="{179BA80E-F767-4D94-A985-031947873FE1}" destId="{C2CF7C9F-C63B-436B-8FD8-FE3BB6F88F4D}" srcOrd="0" destOrd="0" parTransId="{65539F59-2DE9-4439-9D87-9AD086CF37CF}" sibTransId="{7529F0E2-7324-4049-AEFB-8E0254345993}"/>
    <dgm:cxn modelId="{BDB80B51-FC31-4049-8D3D-438977F19FC0}" srcId="{4CAB23C2-22E2-4A7E-8D77-A954602B3557}" destId="{CEB19E14-5518-4B55-AB0A-0B318BE4C18A}" srcOrd="0" destOrd="0" parTransId="{44687E3D-4DDB-49F8-94E3-41AD2FC742E7}" sibTransId="{4421EB01-E769-4BAD-B229-99E06E3205CB}"/>
    <dgm:cxn modelId="{0D2C5A13-E7AF-49CD-96BF-F2B5FAFD11C3}" srcId="{DBB71953-EC5E-4EC2-992C-3610190BC028}" destId="{B885310D-2822-49C2-ABA8-C82012808B54}" srcOrd="0" destOrd="0" parTransId="{0551CC1B-18AE-4AF7-BB1B-A5E8DFAA13A2}" sibTransId="{A9F2EBBB-BFC8-4510-9C86-818AAE629E60}"/>
    <dgm:cxn modelId="{97CE3732-1E4A-456A-8D61-E717DC979445}" srcId="{3B10B41B-A867-4413-82E5-96840DDA63C1}" destId="{179BA80E-F767-4D94-A985-031947873FE1}" srcOrd="6" destOrd="0" parTransId="{DFF461B3-A6F1-471B-8D4A-BA0B7FCB697E}" sibTransId="{E509669D-0E84-496B-AF14-F1937D3C4776}"/>
    <dgm:cxn modelId="{AD0E6E7A-FDB0-4F7A-B81D-965CABCEBEEC}" srcId="{3B10B41B-A867-4413-82E5-96840DDA63C1}" destId="{DBB71953-EC5E-4EC2-992C-3610190BC028}" srcOrd="3" destOrd="0" parTransId="{BF30B517-9948-478B-82B0-0B0EF83F3C2E}" sibTransId="{957918F3-EDE6-4927-93D6-142406558C46}"/>
    <dgm:cxn modelId="{B080A0CB-32A1-48F4-8F09-D92C5BAD265C}" type="presOf" srcId="{1E2EC551-673F-4A11-AB5E-920F99F23ECC}" destId="{139B944F-50A8-4056-9CC7-2326FE88B39E}" srcOrd="0" destOrd="0" presId="urn:microsoft.com/office/officeart/2005/8/layout/hierarchy4"/>
    <dgm:cxn modelId="{4586440B-DC76-4C73-B298-F3283177C8ED}" srcId="{3B10B41B-A867-4413-82E5-96840DDA63C1}" destId="{9FDAA00B-5E00-4396-A4A3-F40E7A56C56A}" srcOrd="0" destOrd="0" parTransId="{3417CD25-3E5A-4798-ACAD-5D0EE42D0695}" sibTransId="{73F8E6EE-22A9-4FEB-A224-BF0D40A3329A}"/>
    <dgm:cxn modelId="{41625B18-10BE-4EE8-A24D-B5A404F040F5}" type="presOf" srcId="{B29E92CF-77FE-4AAB-8401-E455EFF7AFCF}" destId="{D562AF19-966C-40A3-8357-89DF55F4526F}" srcOrd="0" destOrd="0" presId="urn:microsoft.com/office/officeart/2005/8/layout/hierarchy4"/>
    <dgm:cxn modelId="{E2D5378A-0DBA-447F-B043-8AC83745BB35}" type="presOf" srcId="{CEB19E14-5518-4B55-AB0A-0B318BE4C18A}" destId="{CBB46383-9A13-42F4-9C26-3D4DCA858571}" srcOrd="0" destOrd="0" presId="urn:microsoft.com/office/officeart/2005/8/layout/hierarchy4"/>
    <dgm:cxn modelId="{D6A022EF-AD5B-46C8-83E5-4E3211CA0053}" srcId="{3B10B41B-A867-4413-82E5-96840DDA63C1}" destId="{5C60B95A-3CCA-4EA8-883F-9329C3256590}" srcOrd="2" destOrd="0" parTransId="{7A8829D0-C0B9-45D7-83EB-066DB96C4A65}" sibTransId="{620F22B0-D6B9-40FF-9C89-AD1F32FC83A2}"/>
    <dgm:cxn modelId="{CD7282B3-BC0D-44F0-966D-07EBDB9CB273}" type="presOf" srcId="{5145F2D7-30B5-4F2F-8432-2F35DC91B1B9}" destId="{9AD0083E-2C80-4867-A948-24BAE0CB1A7D}" srcOrd="0" destOrd="0" presId="urn:microsoft.com/office/officeart/2005/8/layout/hierarchy4"/>
    <dgm:cxn modelId="{8397EE4F-7642-4743-8F04-5A61E66F8EEF}" type="presOf" srcId="{179BA80E-F767-4D94-A985-031947873FE1}" destId="{C51E688B-7BC4-41BD-A0DA-DDE5A90B53C0}" srcOrd="0" destOrd="0" presId="urn:microsoft.com/office/officeart/2005/8/layout/hierarchy4"/>
    <dgm:cxn modelId="{5CC6AE07-914B-49B5-B3F3-6A005B646B95}" srcId="{B29E92CF-77FE-4AAB-8401-E455EFF7AFCF}" destId="{78FB5154-29D7-494B-B886-5401F5471D8F}" srcOrd="0" destOrd="0" parTransId="{4D6584C4-9630-4E13-B004-9AD23556A32D}" sibTransId="{FEFB5151-0DA8-4802-89AC-6A4B2ECE8772}"/>
    <dgm:cxn modelId="{CF7BC879-AD75-4FF9-8212-91966DCA8019}" srcId="{DD7DBF55-E305-44B4-9458-950ABF5E30F0}" destId="{1E2EC551-673F-4A11-AB5E-920F99F23ECC}" srcOrd="0" destOrd="0" parTransId="{E77A20B1-15AB-4EA0-BCB3-0ABE07855F19}" sibTransId="{77A28514-E2AC-4DAB-B624-BA4A28F1288F}"/>
    <dgm:cxn modelId="{4B5735B3-05E0-4A14-9F58-F17DD74D39CC}" srcId="{5C60B95A-3CCA-4EA8-883F-9329C3256590}" destId="{63B5DA67-4A82-4D12-8A63-FF74E400795A}" srcOrd="0" destOrd="0" parTransId="{4DF9DFD3-D859-4BD3-BA5F-54595E69966F}" sibTransId="{7A1329A9-EEBC-4817-8D49-4A5B606C96D0}"/>
    <dgm:cxn modelId="{79FEA399-9218-48D5-BE38-523B99DDB63D}" type="presOf" srcId="{3B10B41B-A867-4413-82E5-96840DDA63C1}" destId="{5AD834FC-9D3D-4534-AC97-43D04C3EEE10}" srcOrd="0" destOrd="0" presId="urn:microsoft.com/office/officeart/2005/8/layout/hierarchy4"/>
    <dgm:cxn modelId="{850AEEB4-4926-403A-8DE1-7A36C5084458}" type="presOf" srcId="{B885310D-2822-49C2-ABA8-C82012808B54}" destId="{F508ABE5-AFC5-4D88-AAF7-3CE059CA1288}" srcOrd="0" destOrd="0" presId="urn:microsoft.com/office/officeart/2005/8/layout/hierarchy4"/>
    <dgm:cxn modelId="{082AE576-5B63-4574-BD9F-7BDF926915EF}" srcId="{5145F2D7-30B5-4F2F-8432-2F35DC91B1B9}" destId="{FC980841-9058-432F-8165-16EFBCF771E8}" srcOrd="0" destOrd="0" parTransId="{0F51D8FB-26F1-4936-BED5-BDA0F3ED07B1}" sibTransId="{66D7D0F0-192A-41AD-8AB0-7114AB2E0A0F}"/>
    <dgm:cxn modelId="{04C3F940-B0A2-4F0F-BAC6-08FE3885AC4C}" srcId="{3B10B41B-A867-4413-82E5-96840DDA63C1}" destId="{4CAB23C2-22E2-4A7E-8D77-A954602B3557}" srcOrd="4" destOrd="0" parTransId="{BAD85B74-0AA9-4BE2-8FBD-0CDB2BF6BD18}" sibTransId="{9BAD2A83-5544-4F30-89AE-CF50D72DD106}"/>
    <dgm:cxn modelId="{F29C0BE6-7BA4-4803-8732-7F8220565BAF}" srcId="{3B10B41B-A867-4413-82E5-96840DDA63C1}" destId="{B29E92CF-77FE-4AAB-8401-E455EFF7AFCF}" srcOrd="5" destOrd="0" parTransId="{CB0ADDA5-9CED-46AB-876E-508B97703A06}" sibTransId="{AD4C9DA9-00C7-4C66-A6B7-CA21653D79BC}"/>
    <dgm:cxn modelId="{FC03733D-54D8-460F-9AE5-770264FB6E83}" type="presOf" srcId="{63B5DA67-4A82-4D12-8A63-FF74E400795A}" destId="{BFF79B66-89BB-4245-AB99-C5EE89D0050D}" srcOrd="0" destOrd="0" presId="urn:microsoft.com/office/officeart/2005/8/layout/hierarchy4"/>
    <dgm:cxn modelId="{A0FA4097-2407-4E78-B667-380F8091F9F6}" srcId="{1E2EC551-673F-4A11-AB5E-920F99F23ECC}" destId="{3B10B41B-A867-4413-82E5-96840DDA63C1}" srcOrd="0" destOrd="0" parTransId="{FB1A76F5-4C03-4E5B-AB66-F8F344FACDC6}" sibTransId="{1E194622-8203-4008-878E-3BF1A8009FE1}"/>
    <dgm:cxn modelId="{71F373E4-1652-4120-9BE0-CA4A275C7C30}" srcId="{3B10B41B-A867-4413-82E5-96840DDA63C1}" destId="{5145F2D7-30B5-4F2F-8432-2F35DC91B1B9}" srcOrd="1" destOrd="0" parTransId="{F8A8F35D-E142-4792-8466-B5C915468368}" sibTransId="{C29A2841-6A36-4319-AE63-2823E6614644}"/>
    <dgm:cxn modelId="{1C3F8A3C-DCED-4AB1-A811-1067CBB08D9C}" type="presOf" srcId="{DBB71953-EC5E-4EC2-992C-3610190BC028}" destId="{D581C85D-9CA1-4122-AB37-725E048587DF}" srcOrd="0" destOrd="0" presId="urn:microsoft.com/office/officeart/2005/8/layout/hierarchy4"/>
    <dgm:cxn modelId="{694C67FB-00D6-4066-AB20-5B446B14E035}" type="presOf" srcId="{C2CF7C9F-C63B-436B-8FD8-FE3BB6F88F4D}" destId="{C01D65F3-07E7-4ED2-AF96-C9AF1BC3D2C1}" srcOrd="0" destOrd="0" presId="urn:microsoft.com/office/officeart/2005/8/layout/hierarchy4"/>
    <dgm:cxn modelId="{C6FD8524-F0C4-4A15-9638-F9D9E513BCD1}" type="presOf" srcId="{FC980841-9058-432F-8165-16EFBCF771E8}" destId="{CF19F095-B7BA-48A3-B08F-1383FECEBA4D}" srcOrd="0" destOrd="0" presId="urn:microsoft.com/office/officeart/2005/8/layout/hierarchy4"/>
    <dgm:cxn modelId="{9A021885-DE31-489D-8440-3ABEC7D8429C}" type="presOf" srcId="{78FB5154-29D7-494B-B886-5401F5471D8F}" destId="{D58BEDDB-2CC1-40E4-91C4-0B39D6F567C3}" srcOrd="0" destOrd="0" presId="urn:microsoft.com/office/officeart/2005/8/layout/hierarchy4"/>
    <dgm:cxn modelId="{4C078074-023F-4E30-91A2-5CD7C93683DD}" type="presParOf" srcId="{1B9B4E12-5673-4438-9988-CAB89670003B}" destId="{05E65C16-1325-42DC-9A43-84BD1C3637F5}" srcOrd="0" destOrd="0" presId="urn:microsoft.com/office/officeart/2005/8/layout/hierarchy4"/>
    <dgm:cxn modelId="{271B5F1F-9BB0-4B4C-AB81-B77AEBA1853A}" type="presParOf" srcId="{05E65C16-1325-42DC-9A43-84BD1C3637F5}" destId="{139B944F-50A8-4056-9CC7-2326FE88B39E}" srcOrd="0" destOrd="0" presId="urn:microsoft.com/office/officeart/2005/8/layout/hierarchy4"/>
    <dgm:cxn modelId="{E621E681-3F33-4DB2-A459-AB6642A37D9D}" type="presParOf" srcId="{05E65C16-1325-42DC-9A43-84BD1C3637F5}" destId="{C5188903-1E73-4C06-8687-051A7FCEDCAD}" srcOrd="1" destOrd="0" presId="urn:microsoft.com/office/officeart/2005/8/layout/hierarchy4"/>
    <dgm:cxn modelId="{F3D04F12-7EE8-477A-9781-6D3701BF7045}" type="presParOf" srcId="{05E65C16-1325-42DC-9A43-84BD1C3637F5}" destId="{8419F96E-325E-40CD-A127-786C1DA8C52A}" srcOrd="2" destOrd="0" presId="urn:microsoft.com/office/officeart/2005/8/layout/hierarchy4"/>
    <dgm:cxn modelId="{7B8E4D5E-06EB-4A0C-A0A6-69A86B023F91}" type="presParOf" srcId="{8419F96E-325E-40CD-A127-786C1DA8C52A}" destId="{E06E38A4-14BB-4DD9-AE54-BA4CF4EF7DB5}" srcOrd="0" destOrd="0" presId="urn:microsoft.com/office/officeart/2005/8/layout/hierarchy4"/>
    <dgm:cxn modelId="{04CE1A42-0ADA-4B13-880F-6475EC78E4DA}" type="presParOf" srcId="{E06E38A4-14BB-4DD9-AE54-BA4CF4EF7DB5}" destId="{5AD834FC-9D3D-4534-AC97-43D04C3EEE10}" srcOrd="0" destOrd="0" presId="urn:microsoft.com/office/officeart/2005/8/layout/hierarchy4"/>
    <dgm:cxn modelId="{6E17B6DA-45C8-4A33-82A9-9F1B9A4AA87A}" type="presParOf" srcId="{E06E38A4-14BB-4DD9-AE54-BA4CF4EF7DB5}" destId="{DADC588F-ECB7-4CE8-B201-20546A2039D3}" srcOrd="1" destOrd="0" presId="urn:microsoft.com/office/officeart/2005/8/layout/hierarchy4"/>
    <dgm:cxn modelId="{CE6A766C-14C7-46CC-BC50-8B058FCBEDE3}" type="presParOf" srcId="{E06E38A4-14BB-4DD9-AE54-BA4CF4EF7DB5}" destId="{7863AD48-E162-4026-8B14-C25E15DABA21}" srcOrd="2" destOrd="0" presId="urn:microsoft.com/office/officeart/2005/8/layout/hierarchy4"/>
    <dgm:cxn modelId="{58E3B219-81E0-4CEE-9D74-377E75C47EA9}" type="presParOf" srcId="{7863AD48-E162-4026-8B14-C25E15DABA21}" destId="{4100A9A9-0858-48C4-9E83-9EFA2F7F8D4C}" srcOrd="0" destOrd="0" presId="urn:microsoft.com/office/officeart/2005/8/layout/hierarchy4"/>
    <dgm:cxn modelId="{8DCD5837-0202-485D-BF3E-A37C274B41D0}" type="presParOf" srcId="{4100A9A9-0858-48C4-9E83-9EFA2F7F8D4C}" destId="{55B199B0-6FCF-4F7B-93C5-C662CD158C68}" srcOrd="0" destOrd="0" presId="urn:microsoft.com/office/officeart/2005/8/layout/hierarchy4"/>
    <dgm:cxn modelId="{D161D897-8FA8-4032-AA38-69AC61C47493}" type="presParOf" srcId="{4100A9A9-0858-48C4-9E83-9EFA2F7F8D4C}" destId="{A26540FF-81CD-444E-8215-2F83A173EE7E}" srcOrd="1" destOrd="0" presId="urn:microsoft.com/office/officeart/2005/8/layout/hierarchy4"/>
    <dgm:cxn modelId="{0E282566-DCBE-4D6A-878F-F3B3C1CB0B38}" type="presParOf" srcId="{4100A9A9-0858-48C4-9E83-9EFA2F7F8D4C}" destId="{84C4CAD2-CD3E-489F-BA22-983C617E8669}" srcOrd="2" destOrd="0" presId="urn:microsoft.com/office/officeart/2005/8/layout/hierarchy4"/>
    <dgm:cxn modelId="{3362C8B1-5830-485D-A189-FD284D666474}" type="presParOf" srcId="{84C4CAD2-CD3E-489F-BA22-983C617E8669}" destId="{4A13CBB8-26F3-4092-A6E3-5555BA4877F0}" srcOrd="0" destOrd="0" presId="urn:microsoft.com/office/officeart/2005/8/layout/hierarchy4"/>
    <dgm:cxn modelId="{D89A87B5-09A2-485C-89D6-505F8A222D5B}" type="presParOf" srcId="{4A13CBB8-26F3-4092-A6E3-5555BA4877F0}" destId="{69237C59-FAB7-425A-AF47-34F936D277F3}" srcOrd="0" destOrd="0" presId="urn:microsoft.com/office/officeart/2005/8/layout/hierarchy4"/>
    <dgm:cxn modelId="{09E19032-326E-42BB-AE1B-392E34D9F99D}" type="presParOf" srcId="{4A13CBB8-26F3-4092-A6E3-5555BA4877F0}" destId="{25ACF998-F587-49C0-A03F-8459878DDF4A}" srcOrd="1" destOrd="0" presId="urn:microsoft.com/office/officeart/2005/8/layout/hierarchy4"/>
    <dgm:cxn modelId="{34793DD8-5130-4C18-A67B-0FA39D947A4B}" type="presParOf" srcId="{7863AD48-E162-4026-8B14-C25E15DABA21}" destId="{2A880970-D5AE-4B95-B6DB-6909AEEBA8DC}" srcOrd="1" destOrd="0" presId="urn:microsoft.com/office/officeart/2005/8/layout/hierarchy4"/>
    <dgm:cxn modelId="{86772AEA-60BD-4473-BF03-43EE53355A96}" type="presParOf" srcId="{7863AD48-E162-4026-8B14-C25E15DABA21}" destId="{858DCFB3-E1D7-4105-B82B-993A12B70438}" srcOrd="2" destOrd="0" presId="urn:microsoft.com/office/officeart/2005/8/layout/hierarchy4"/>
    <dgm:cxn modelId="{31EEAFE0-0496-4650-B36A-7EB3E33899EC}" type="presParOf" srcId="{858DCFB3-E1D7-4105-B82B-993A12B70438}" destId="{9AD0083E-2C80-4867-A948-24BAE0CB1A7D}" srcOrd="0" destOrd="0" presId="urn:microsoft.com/office/officeart/2005/8/layout/hierarchy4"/>
    <dgm:cxn modelId="{9A1DAFF0-CF68-46BB-BD69-6AE94BC240D9}" type="presParOf" srcId="{858DCFB3-E1D7-4105-B82B-993A12B70438}" destId="{32AECEF9-FD08-4D9A-9EE5-CF9BE3BAB9C5}" srcOrd="1" destOrd="0" presId="urn:microsoft.com/office/officeart/2005/8/layout/hierarchy4"/>
    <dgm:cxn modelId="{F0E6C514-C8F6-45BF-AE21-1113D7DFCCF8}" type="presParOf" srcId="{858DCFB3-E1D7-4105-B82B-993A12B70438}" destId="{9383DF20-CA8D-4B8C-9106-87DEA4CC01C4}" srcOrd="2" destOrd="0" presId="urn:microsoft.com/office/officeart/2005/8/layout/hierarchy4"/>
    <dgm:cxn modelId="{9CE90141-7A03-4ACE-AAD8-B5396EB478CC}" type="presParOf" srcId="{9383DF20-CA8D-4B8C-9106-87DEA4CC01C4}" destId="{D6D4106A-68D6-441C-A98E-BE050D575922}" srcOrd="0" destOrd="0" presId="urn:microsoft.com/office/officeart/2005/8/layout/hierarchy4"/>
    <dgm:cxn modelId="{82808707-03E0-429C-B141-D79FFBC724B2}" type="presParOf" srcId="{D6D4106A-68D6-441C-A98E-BE050D575922}" destId="{CF19F095-B7BA-48A3-B08F-1383FECEBA4D}" srcOrd="0" destOrd="0" presId="urn:microsoft.com/office/officeart/2005/8/layout/hierarchy4"/>
    <dgm:cxn modelId="{2DB8F229-1E0E-4E12-A2AD-C2EB3D8F210B}" type="presParOf" srcId="{D6D4106A-68D6-441C-A98E-BE050D575922}" destId="{989CF94F-7202-4632-9F70-9B5C9F8396EB}" srcOrd="1" destOrd="0" presId="urn:microsoft.com/office/officeart/2005/8/layout/hierarchy4"/>
    <dgm:cxn modelId="{F9CE96A9-100E-4E27-A908-049D7C2D1AA4}" type="presParOf" srcId="{7863AD48-E162-4026-8B14-C25E15DABA21}" destId="{119CA2B2-A137-4FF4-8CE0-78329F1D2E87}" srcOrd="3" destOrd="0" presId="urn:microsoft.com/office/officeart/2005/8/layout/hierarchy4"/>
    <dgm:cxn modelId="{85CFA627-3056-40E8-B0BD-B9C7E945A563}" type="presParOf" srcId="{7863AD48-E162-4026-8B14-C25E15DABA21}" destId="{4BC77E70-B35B-4B59-A8A2-9BC7D4C1BDF3}" srcOrd="4" destOrd="0" presId="urn:microsoft.com/office/officeart/2005/8/layout/hierarchy4"/>
    <dgm:cxn modelId="{462F633A-B186-4E0E-B7D5-9100C4E4C129}" type="presParOf" srcId="{4BC77E70-B35B-4B59-A8A2-9BC7D4C1BDF3}" destId="{18619B4A-7DE5-4596-9526-D91B747187A7}" srcOrd="0" destOrd="0" presId="urn:microsoft.com/office/officeart/2005/8/layout/hierarchy4"/>
    <dgm:cxn modelId="{8296012A-823D-4992-9353-63DFFDFA36BF}" type="presParOf" srcId="{4BC77E70-B35B-4B59-A8A2-9BC7D4C1BDF3}" destId="{BC8AD4D9-848F-4D30-9840-542CA539312D}" srcOrd="1" destOrd="0" presId="urn:microsoft.com/office/officeart/2005/8/layout/hierarchy4"/>
    <dgm:cxn modelId="{090238CA-00EE-41B5-BFB6-1C08F5F09D37}" type="presParOf" srcId="{4BC77E70-B35B-4B59-A8A2-9BC7D4C1BDF3}" destId="{1FFF2439-D1F8-4CCF-A814-7CF41D278D31}" srcOrd="2" destOrd="0" presId="urn:microsoft.com/office/officeart/2005/8/layout/hierarchy4"/>
    <dgm:cxn modelId="{B21BF31E-80A1-4F60-B317-10DCF45A4A61}" type="presParOf" srcId="{1FFF2439-D1F8-4CCF-A814-7CF41D278D31}" destId="{6B5CD124-9A4F-44BC-84C2-5831CC460B1E}" srcOrd="0" destOrd="0" presId="urn:microsoft.com/office/officeart/2005/8/layout/hierarchy4"/>
    <dgm:cxn modelId="{78C7E029-6232-4F90-85D6-E1ED27C27DF5}" type="presParOf" srcId="{6B5CD124-9A4F-44BC-84C2-5831CC460B1E}" destId="{BFF79B66-89BB-4245-AB99-C5EE89D0050D}" srcOrd="0" destOrd="0" presId="urn:microsoft.com/office/officeart/2005/8/layout/hierarchy4"/>
    <dgm:cxn modelId="{BBD81E21-949F-4FD2-9FAE-C9A9711D6DA1}" type="presParOf" srcId="{6B5CD124-9A4F-44BC-84C2-5831CC460B1E}" destId="{B79544EC-660D-4E83-BA52-584E693B8265}" srcOrd="1" destOrd="0" presId="urn:microsoft.com/office/officeart/2005/8/layout/hierarchy4"/>
    <dgm:cxn modelId="{D989419D-08FB-40B5-969F-30B9C5FE1F96}" type="presParOf" srcId="{7863AD48-E162-4026-8B14-C25E15DABA21}" destId="{488CDE52-C4CF-4FAF-B94A-ADA79B65CA10}" srcOrd="5" destOrd="0" presId="urn:microsoft.com/office/officeart/2005/8/layout/hierarchy4"/>
    <dgm:cxn modelId="{3A76E83F-AC8A-4493-9833-FCACBCD608EE}" type="presParOf" srcId="{7863AD48-E162-4026-8B14-C25E15DABA21}" destId="{8EADDA18-4C1A-4B2B-9D2D-F80E3714B4C6}" srcOrd="6" destOrd="0" presId="urn:microsoft.com/office/officeart/2005/8/layout/hierarchy4"/>
    <dgm:cxn modelId="{37A63249-A84E-4F64-AFFF-B0EF379AE766}" type="presParOf" srcId="{8EADDA18-4C1A-4B2B-9D2D-F80E3714B4C6}" destId="{D581C85D-9CA1-4122-AB37-725E048587DF}" srcOrd="0" destOrd="0" presId="urn:microsoft.com/office/officeart/2005/8/layout/hierarchy4"/>
    <dgm:cxn modelId="{20826967-EBAF-4C8B-A755-07B68C2D16CA}" type="presParOf" srcId="{8EADDA18-4C1A-4B2B-9D2D-F80E3714B4C6}" destId="{1F018749-B768-4D48-BE31-DFC6622682FD}" srcOrd="1" destOrd="0" presId="urn:microsoft.com/office/officeart/2005/8/layout/hierarchy4"/>
    <dgm:cxn modelId="{594472D9-1121-422A-9C86-3409FFC5FBB4}" type="presParOf" srcId="{8EADDA18-4C1A-4B2B-9D2D-F80E3714B4C6}" destId="{0293AE35-90EA-4CF7-A57C-27B52F44532A}" srcOrd="2" destOrd="0" presId="urn:microsoft.com/office/officeart/2005/8/layout/hierarchy4"/>
    <dgm:cxn modelId="{6CCFF736-D269-4998-AFB0-4A0EE1E6BA59}" type="presParOf" srcId="{0293AE35-90EA-4CF7-A57C-27B52F44532A}" destId="{8831293B-2941-4B08-931D-D5FF759F6CD6}" srcOrd="0" destOrd="0" presId="urn:microsoft.com/office/officeart/2005/8/layout/hierarchy4"/>
    <dgm:cxn modelId="{D9CB799A-032B-4F51-8A8A-AF24572CB28B}" type="presParOf" srcId="{8831293B-2941-4B08-931D-D5FF759F6CD6}" destId="{F508ABE5-AFC5-4D88-AAF7-3CE059CA1288}" srcOrd="0" destOrd="0" presId="urn:microsoft.com/office/officeart/2005/8/layout/hierarchy4"/>
    <dgm:cxn modelId="{062B2519-CE03-4D4F-ADF0-13798E7803FB}" type="presParOf" srcId="{8831293B-2941-4B08-931D-D5FF759F6CD6}" destId="{482A074C-8C72-4BA9-A08A-1145F62A01C7}" srcOrd="1" destOrd="0" presId="urn:microsoft.com/office/officeart/2005/8/layout/hierarchy4"/>
    <dgm:cxn modelId="{A02CC247-F160-4A6E-8C96-D7E0E5349E4A}" type="presParOf" srcId="{7863AD48-E162-4026-8B14-C25E15DABA21}" destId="{1ABD0F0E-904A-443F-A519-F723EF67B1B5}" srcOrd="7" destOrd="0" presId="urn:microsoft.com/office/officeart/2005/8/layout/hierarchy4"/>
    <dgm:cxn modelId="{9D5B30AE-D31E-4987-B0B7-7A8FA810037E}" type="presParOf" srcId="{7863AD48-E162-4026-8B14-C25E15DABA21}" destId="{399A918C-DD26-417C-A897-3E3DBDE75089}" srcOrd="8" destOrd="0" presId="urn:microsoft.com/office/officeart/2005/8/layout/hierarchy4"/>
    <dgm:cxn modelId="{812C1D6A-0226-49E3-A628-5D9BB6D048E2}" type="presParOf" srcId="{399A918C-DD26-417C-A897-3E3DBDE75089}" destId="{2F1E8641-9381-45ED-AA27-79689CB5F7B6}" srcOrd="0" destOrd="0" presId="urn:microsoft.com/office/officeart/2005/8/layout/hierarchy4"/>
    <dgm:cxn modelId="{998062AD-0A4C-417D-A13A-A825783F447F}" type="presParOf" srcId="{399A918C-DD26-417C-A897-3E3DBDE75089}" destId="{74F0B960-6859-4048-AF29-7CFC5D2307C9}" srcOrd="1" destOrd="0" presId="urn:microsoft.com/office/officeart/2005/8/layout/hierarchy4"/>
    <dgm:cxn modelId="{8A7B74FE-3E6A-4342-B7D8-604B349BE072}" type="presParOf" srcId="{399A918C-DD26-417C-A897-3E3DBDE75089}" destId="{EB1A167C-7868-4208-B9AB-38D212C46741}" srcOrd="2" destOrd="0" presId="urn:microsoft.com/office/officeart/2005/8/layout/hierarchy4"/>
    <dgm:cxn modelId="{BE984EB4-1011-4C42-97A2-8C43769765C7}" type="presParOf" srcId="{EB1A167C-7868-4208-B9AB-38D212C46741}" destId="{E2D15658-F3D6-4944-8895-A498F42029DF}" srcOrd="0" destOrd="0" presId="urn:microsoft.com/office/officeart/2005/8/layout/hierarchy4"/>
    <dgm:cxn modelId="{168F2469-316C-475A-BB82-99A05B90981B}" type="presParOf" srcId="{E2D15658-F3D6-4944-8895-A498F42029DF}" destId="{CBB46383-9A13-42F4-9C26-3D4DCA858571}" srcOrd="0" destOrd="0" presId="urn:microsoft.com/office/officeart/2005/8/layout/hierarchy4"/>
    <dgm:cxn modelId="{3D3C1C03-67AB-4F0D-A4FC-E13D26345E66}" type="presParOf" srcId="{E2D15658-F3D6-4944-8895-A498F42029DF}" destId="{F410E117-56BD-4713-8A31-6D4C6E75B8C1}" srcOrd="1" destOrd="0" presId="urn:microsoft.com/office/officeart/2005/8/layout/hierarchy4"/>
    <dgm:cxn modelId="{4FFBD23A-C638-498D-B460-77235AE6772F}" type="presParOf" srcId="{7863AD48-E162-4026-8B14-C25E15DABA21}" destId="{34EEB41B-D74D-4E1A-8B85-1DD9C561C54C}" srcOrd="9" destOrd="0" presId="urn:microsoft.com/office/officeart/2005/8/layout/hierarchy4"/>
    <dgm:cxn modelId="{B9FFB0BF-1881-4808-9DF7-4F1372D2372F}" type="presParOf" srcId="{7863AD48-E162-4026-8B14-C25E15DABA21}" destId="{F84C9EBC-7DA1-4450-A0FF-233943E1063F}" srcOrd="10" destOrd="0" presId="urn:microsoft.com/office/officeart/2005/8/layout/hierarchy4"/>
    <dgm:cxn modelId="{273C3205-1492-43BD-8341-CAC15313CBD9}" type="presParOf" srcId="{F84C9EBC-7DA1-4450-A0FF-233943E1063F}" destId="{D562AF19-966C-40A3-8357-89DF55F4526F}" srcOrd="0" destOrd="0" presId="urn:microsoft.com/office/officeart/2005/8/layout/hierarchy4"/>
    <dgm:cxn modelId="{0AEA7B39-E57D-4EC8-A6C9-C3B778F57762}" type="presParOf" srcId="{F84C9EBC-7DA1-4450-A0FF-233943E1063F}" destId="{7D0B4891-F594-4BF0-9A35-A675B4F20804}" srcOrd="1" destOrd="0" presId="urn:microsoft.com/office/officeart/2005/8/layout/hierarchy4"/>
    <dgm:cxn modelId="{8C313C43-A7D7-4283-950D-3975598AF6E7}" type="presParOf" srcId="{F84C9EBC-7DA1-4450-A0FF-233943E1063F}" destId="{FB831534-695C-4111-A684-964EA6756CBA}" srcOrd="2" destOrd="0" presId="urn:microsoft.com/office/officeart/2005/8/layout/hierarchy4"/>
    <dgm:cxn modelId="{76602B75-FAA3-4019-9962-688128AD1E6C}" type="presParOf" srcId="{FB831534-695C-4111-A684-964EA6756CBA}" destId="{2ACEDD64-0391-4701-96D3-01E2275F40B5}" srcOrd="0" destOrd="0" presId="urn:microsoft.com/office/officeart/2005/8/layout/hierarchy4"/>
    <dgm:cxn modelId="{13723F61-5550-46E6-A469-F67E07057573}" type="presParOf" srcId="{2ACEDD64-0391-4701-96D3-01E2275F40B5}" destId="{D58BEDDB-2CC1-40E4-91C4-0B39D6F567C3}" srcOrd="0" destOrd="0" presId="urn:microsoft.com/office/officeart/2005/8/layout/hierarchy4"/>
    <dgm:cxn modelId="{4542076C-EF2E-4B91-89BE-2A223CDD63D7}" type="presParOf" srcId="{2ACEDD64-0391-4701-96D3-01E2275F40B5}" destId="{E07BD1D4-F6B3-439A-AF36-78926BBF755A}" srcOrd="1" destOrd="0" presId="urn:microsoft.com/office/officeart/2005/8/layout/hierarchy4"/>
    <dgm:cxn modelId="{1E3A4949-F85C-4706-9E19-F770BD2BCC1B}" type="presParOf" srcId="{7863AD48-E162-4026-8B14-C25E15DABA21}" destId="{2811B528-6363-481C-A885-F31F3C53F287}" srcOrd="11" destOrd="0" presId="urn:microsoft.com/office/officeart/2005/8/layout/hierarchy4"/>
    <dgm:cxn modelId="{0D195EBF-1BBE-43C2-BDA5-DDDE841FE4E7}" type="presParOf" srcId="{7863AD48-E162-4026-8B14-C25E15DABA21}" destId="{4F76C5DA-3A1F-4141-80FB-4A16F19FCC23}" srcOrd="12" destOrd="0" presId="urn:microsoft.com/office/officeart/2005/8/layout/hierarchy4"/>
    <dgm:cxn modelId="{D4AAC496-D666-408F-A768-BA314888062F}" type="presParOf" srcId="{4F76C5DA-3A1F-4141-80FB-4A16F19FCC23}" destId="{C51E688B-7BC4-41BD-A0DA-DDE5A90B53C0}" srcOrd="0" destOrd="0" presId="urn:microsoft.com/office/officeart/2005/8/layout/hierarchy4"/>
    <dgm:cxn modelId="{E43FA8CA-F720-416C-B796-ED69585B4EE0}" type="presParOf" srcId="{4F76C5DA-3A1F-4141-80FB-4A16F19FCC23}" destId="{F0D76470-ABDE-4B40-B359-E938440C857E}" srcOrd="1" destOrd="0" presId="urn:microsoft.com/office/officeart/2005/8/layout/hierarchy4"/>
    <dgm:cxn modelId="{7FAA09B4-0E31-47AD-9F02-2AD07086C37D}" type="presParOf" srcId="{4F76C5DA-3A1F-4141-80FB-4A16F19FCC23}" destId="{383D8F65-CD99-4310-A208-C56416AC4040}" srcOrd="2" destOrd="0" presId="urn:microsoft.com/office/officeart/2005/8/layout/hierarchy4"/>
    <dgm:cxn modelId="{3DF10365-FB9B-42AC-A86E-09A9C7658EDD}" type="presParOf" srcId="{383D8F65-CD99-4310-A208-C56416AC4040}" destId="{1B8A7BF0-F45F-4CD0-A7CB-A449E690A7F3}" srcOrd="0" destOrd="0" presId="urn:microsoft.com/office/officeart/2005/8/layout/hierarchy4"/>
    <dgm:cxn modelId="{7F7BB1FC-5B19-4015-9F31-EFB7BD8B0597}" type="presParOf" srcId="{1B8A7BF0-F45F-4CD0-A7CB-A449E690A7F3}" destId="{C01D65F3-07E7-4ED2-AF96-C9AF1BC3D2C1}" srcOrd="0" destOrd="0" presId="urn:microsoft.com/office/officeart/2005/8/layout/hierarchy4"/>
    <dgm:cxn modelId="{75FD423A-84CA-4E17-8ED5-AA48CC70D19C}" type="presParOf" srcId="{1B8A7BF0-F45F-4CD0-A7CB-A449E690A7F3}" destId="{1656E11A-1E93-42A1-861C-ED9A2A2A0A4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7DBF55-E305-44B4-9458-950ABF5E30F0}"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1E2EC551-673F-4A11-AB5E-920F99F23ECC}">
      <dgm:prSet phldrT="[テキスト]" custT="1"/>
      <dgm:spPr>
        <a:solidFill>
          <a:srgbClr val="00A87C"/>
        </a:solidFill>
      </dgm:spPr>
      <dgm:t>
        <a:bodyPr/>
        <a:lstStyle/>
        <a:p>
          <a:pPr algn="l"/>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精神障害とは</a:t>
          </a:r>
          <a:endParaRPr lang="en-US" altLang="ja-JP" sz="24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失調症、気分障害（躁病、うつ病、双極性感情障害、持続性気分障害等）、神経症性障害等（不安障害、強迫性障害、適応障害、解離性障害、身体表現性障害、神経衰弱等）、摂食障害、睡眠障害、高次脳機能障害、依存症候群、人格障害、トゥレット症候群、性別違和（性同一性障害）、選択性緘黙（場面緘黙）、知的障害等</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77A20B1-15AB-4EA0-BCB3-0ABE07855F19}" type="par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7A28514-E2AC-4DAB-B624-BA4A28F1288F}" type="sib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B10B41B-A867-4413-82E5-96840DDA63C1}">
      <dgm:prSet phldrT="[テキスト]" custT="1"/>
      <dgm:spPr>
        <a:noFill/>
        <a:ln>
          <a:noFill/>
        </a:ln>
      </dgm:spPr>
      <dgm:t>
        <a:bodyPr/>
        <a:lstStyle/>
        <a:p>
          <a:r>
            <a:rPr kumimoji="1" lang="ja-JP" altLang="en-US" sz="2800" b="0" dirty="0" smtClean="0">
              <a:latin typeface="Meiryo UI" panose="020B0604030504040204" pitchFamily="50" charset="-128"/>
              <a:ea typeface="Meiryo UI" panose="020B0604030504040204" pitchFamily="50" charset="-128"/>
              <a:cs typeface="Meiryo UI" panose="020B0604030504040204" pitchFamily="50" charset="-128"/>
            </a:rPr>
            <a:t>精神障害学生のニーズの例</a:t>
          </a:r>
          <a:endParaRPr kumimoji="1" lang="ja-JP" altLang="en-US" sz="2800" b="0" dirty="0">
            <a:latin typeface="Meiryo UI" panose="020B0604030504040204" pitchFamily="50" charset="-128"/>
            <a:ea typeface="Meiryo UI" panose="020B0604030504040204" pitchFamily="50" charset="-128"/>
            <a:cs typeface="Meiryo UI" panose="020B0604030504040204" pitchFamily="50" charset="-128"/>
          </a:endParaRPr>
        </a:p>
      </dgm:t>
    </dgm:pt>
    <dgm:pt modelId="{FB1A76F5-4C03-4E5B-AB66-F8F344FACDC6}" type="par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E194622-8203-4008-878E-3BF1A8009FE1}" type="sib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FDAA00B-5E00-4396-A4A3-F40E7A56C56A}">
      <dgm:prSet phldrT="[テキスト]" custT="1"/>
      <dgm:spPr>
        <a:solidFill>
          <a:schemeClr val="bg2">
            <a:lumMod val="75000"/>
          </a:schemeClr>
        </a:solidFill>
      </dgm:spPr>
      <dgm: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試験</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dgm:t>
    </dgm:pt>
    <dgm:pt modelId="{3417CD25-3E5A-4798-ACAD-5D0EE42D0695}" type="par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3F8E6EE-22A9-4FEB-A224-BF0D40A3329A}" type="sib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0F334F6-6771-435C-B092-618AB48F6DC2}">
      <dgm:prSet custT="1"/>
      <dgm:spPr>
        <a:solidFill>
          <a:schemeClr val="bg2">
            <a:lumMod val="75000"/>
          </a:schemeClr>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別室受験、試験時間延長、解答方法配慮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01015D2D-0481-47C8-852D-1505981F8354}" type="parTrans" cxnId="{19865D78-C784-4528-9216-A39458B68D0C}">
      <dgm:prSet/>
      <dgm:spPr/>
      <dgm:t>
        <a:bodyPr/>
        <a:lstStyle/>
        <a:p>
          <a:endParaRPr kumimoji="1" lang="ja-JP" altLang="en-US"/>
        </a:p>
      </dgm:t>
    </dgm:pt>
    <dgm:pt modelId="{2D86C79F-3DD9-416F-916F-6627E97B72F6}" type="sibTrans" cxnId="{19865D78-C784-4528-9216-A39458B68D0C}">
      <dgm:prSet/>
      <dgm:spPr/>
      <dgm:t>
        <a:bodyPr/>
        <a:lstStyle/>
        <a:p>
          <a:endParaRPr kumimoji="1" lang="ja-JP" altLang="en-US"/>
        </a:p>
      </dgm:t>
    </dgm:pt>
    <dgm:pt modelId="{FC980841-9058-432F-8165-16EFBCF771E8}">
      <dgm:prSet custT="1"/>
      <dgm:spPr>
        <a:solidFill>
          <a:srgbClr val="9FB234"/>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履修計画、授業選択指導</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0F51D8FB-26F1-4936-BED5-BDA0F3ED07B1}" type="parTrans" cxnId="{082AE576-5B63-4574-BD9F-7BDF926915EF}">
      <dgm:prSet/>
      <dgm:spPr/>
      <dgm:t>
        <a:bodyPr/>
        <a:lstStyle/>
        <a:p>
          <a:endParaRPr kumimoji="1" lang="ja-JP" altLang="en-US"/>
        </a:p>
      </dgm:t>
    </dgm:pt>
    <dgm:pt modelId="{66D7D0F0-192A-41AD-8AB0-7114AB2E0A0F}" type="sibTrans" cxnId="{082AE576-5B63-4574-BD9F-7BDF926915EF}">
      <dgm:prSet/>
      <dgm:spPr/>
      <dgm:t>
        <a:bodyPr/>
        <a:lstStyle/>
        <a:p>
          <a:endParaRPr kumimoji="1" lang="ja-JP" altLang="en-US"/>
        </a:p>
      </dgm:t>
    </dgm:pt>
    <dgm:pt modelId="{5C60B95A-3CCA-4EA8-883F-9329C3256590}">
      <dgm:prSet custT="1"/>
      <dgm:spPr>
        <a:solidFill>
          <a:srgbClr val="C7B032"/>
        </a:solidFill>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授業</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7A8829D0-C0B9-45D7-83EB-066DB96C4A65}" type="parTrans" cxnId="{D6A022EF-AD5B-46C8-83E5-4E3211CA0053}">
      <dgm:prSet/>
      <dgm:spPr/>
      <dgm:t>
        <a:bodyPr/>
        <a:lstStyle/>
        <a:p>
          <a:endParaRPr kumimoji="1" lang="ja-JP" altLang="en-US"/>
        </a:p>
      </dgm:t>
    </dgm:pt>
    <dgm:pt modelId="{620F22B0-D6B9-40FF-9C89-AD1F32FC83A2}" type="sibTrans" cxnId="{D6A022EF-AD5B-46C8-83E5-4E3211CA0053}">
      <dgm:prSet/>
      <dgm:spPr/>
      <dgm:t>
        <a:bodyPr/>
        <a:lstStyle/>
        <a:p>
          <a:endParaRPr kumimoji="1" lang="ja-JP" altLang="en-US"/>
        </a:p>
      </dgm:t>
    </dgm:pt>
    <dgm:pt modelId="{63B5DA67-4A82-4D12-8A63-FF74E400795A}">
      <dgm:prSet custT="1"/>
      <dgm:spPr>
        <a:solidFill>
          <a:srgbClr val="C7B032"/>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板書の撮影・講義録音許可、ノートテイク</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4DF9DFD3-D859-4BD3-BA5F-54595E69966F}" type="parTrans" cxnId="{4B5735B3-05E0-4A14-9F58-F17DD74D39CC}">
      <dgm:prSet/>
      <dgm:spPr/>
      <dgm:t>
        <a:bodyPr/>
        <a:lstStyle/>
        <a:p>
          <a:endParaRPr kumimoji="1" lang="ja-JP" altLang="en-US"/>
        </a:p>
      </dgm:t>
    </dgm:pt>
    <dgm:pt modelId="{7A1329A9-EEBC-4817-8D49-4A5B606C96D0}" type="sibTrans" cxnId="{4B5735B3-05E0-4A14-9F58-F17DD74D39CC}">
      <dgm:prSet/>
      <dgm:spPr/>
      <dgm:t>
        <a:bodyPr/>
        <a:lstStyle/>
        <a:p>
          <a:endParaRPr kumimoji="1" lang="ja-JP" altLang="en-US"/>
        </a:p>
      </dgm:t>
    </dgm:pt>
    <dgm:pt modelId="{DBB71953-EC5E-4EC2-992C-3610190BC028}">
      <dgm:prSet/>
      <dgm:spPr>
        <a:solidFill>
          <a:srgbClr val="D58D38"/>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コミュニケーション</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F30B517-9948-478B-82B0-0B0EF83F3C2E}" type="parTrans" cxnId="{AD0E6E7A-FDB0-4F7A-B81D-965CABCEBEEC}">
      <dgm:prSet/>
      <dgm:spPr/>
      <dgm:t>
        <a:bodyPr/>
        <a:lstStyle/>
        <a:p>
          <a:endParaRPr kumimoji="1" lang="ja-JP" altLang="en-US"/>
        </a:p>
      </dgm:t>
    </dgm:pt>
    <dgm:pt modelId="{957918F3-EDE6-4927-93D6-142406558C46}" type="sibTrans" cxnId="{AD0E6E7A-FDB0-4F7A-B81D-965CABCEBEEC}">
      <dgm:prSet/>
      <dgm:spPr/>
      <dgm:t>
        <a:bodyPr/>
        <a:lstStyle/>
        <a:p>
          <a:endParaRPr kumimoji="1" lang="ja-JP" altLang="en-US"/>
        </a:p>
      </dgm:t>
    </dgm:pt>
    <dgm:pt modelId="{179BA80E-F767-4D94-A985-031947873FE1}">
      <dgm:prSet/>
      <dgm:spPr>
        <a:solidFill>
          <a:srgbClr val="C7B032"/>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就職支援</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DFF461B3-A6F1-471B-8D4A-BA0B7FCB697E}" type="parTrans" cxnId="{97CE3732-1E4A-456A-8D61-E717DC979445}">
      <dgm:prSet/>
      <dgm:spPr/>
      <dgm:t>
        <a:bodyPr/>
        <a:lstStyle/>
        <a:p>
          <a:endParaRPr kumimoji="1" lang="ja-JP" altLang="en-US"/>
        </a:p>
      </dgm:t>
    </dgm:pt>
    <dgm:pt modelId="{E509669D-0E84-496B-AF14-F1937D3C4776}" type="sibTrans" cxnId="{97CE3732-1E4A-456A-8D61-E717DC979445}">
      <dgm:prSet/>
      <dgm:spPr/>
      <dgm:t>
        <a:bodyPr/>
        <a:lstStyle/>
        <a:p>
          <a:endParaRPr kumimoji="1" lang="ja-JP" altLang="en-US"/>
        </a:p>
      </dgm:t>
    </dgm:pt>
    <dgm:pt modelId="{B29E92CF-77FE-4AAB-8401-E455EFF7AFCF}">
      <dgm:prSet/>
      <dgm:spPr>
        <a:solidFill>
          <a:srgbClr val="9FB234"/>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名称、</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施設利用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CB0ADDA5-9CED-46AB-876E-508B97703A06}" type="parTrans" cxnId="{F29C0BE6-7BA4-4803-8732-7F8220565BAF}">
      <dgm:prSet/>
      <dgm:spPr/>
      <dgm:t>
        <a:bodyPr/>
        <a:lstStyle/>
        <a:p>
          <a:endParaRPr kumimoji="1" lang="ja-JP" altLang="en-US"/>
        </a:p>
      </dgm:t>
    </dgm:pt>
    <dgm:pt modelId="{AD4C9DA9-00C7-4C66-A6B7-CA21653D79BC}" type="sibTrans" cxnId="{F29C0BE6-7BA4-4803-8732-7F8220565BAF}">
      <dgm:prSet/>
      <dgm:spPr/>
      <dgm:t>
        <a:bodyPr/>
        <a:lstStyle/>
        <a:p>
          <a:endParaRPr kumimoji="1" lang="ja-JP" altLang="en-US"/>
        </a:p>
      </dgm:t>
    </dgm:pt>
    <dgm:pt modelId="{4CAB23C2-22E2-4A7E-8D77-A954602B3557}">
      <dgm:prSet/>
      <dgm:spPr>
        <a:solidFill>
          <a:schemeClr val="bg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通院、</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体調不良</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AD85B74-0AA9-4BE2-8FBD-0CDB2BF6BD18}" type="parTrans" cxnId="{04C3F940-B0A2-4F0F-BAC6-08FE3885AC4C}">
      <dgm:prSet/>
      <dgm:spPr/>
      <dgm:t>
        <a:bodyPr/>
        <a:lstStyle/>
        <a:p>
          <a:endParaRPr kumimoji="1" lang="ja-JP" altLang="en-US"/>
        </a:p>
      </dgm:t>
    </dgm:pt>
    <dgm:pt modelId="{9BAD2A83-5544-4F30-89AE-CF50D72DD106}" type="sibTrans" cxnId="{04C3F940-B0A2-4F0F-BAC6-08FE3885AC4C}">
      <dgm:prSet/>
      <dgm:spPr/>
      <dgm:t>
        <a:bodyPr/>
        <a:lstStyle/>
        <a:p>
          <a:endParaRPr kumimoji="1" lang="ja-JP" altLang="en-US"/>
        </a:p>
      </dgm:t>
    </dgm:pt>
    <dgm:pt modelId="{B885310D-2822-49C2-ABA8-C82012808B54}">
      <dgm:prSet custT="1"/>
      <dgm:spPr>
        <a:solidFill>
          <a:srgbClr val="D58D38"/>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対人関係トラブル、カウンセリング</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0551CC1B-18AE-4AF7-BB1B-A5E8DFAA13A2}" type="parTrans" cxnId="{0D2C5A13-E7AF-49CD-96BF-F2B5FAFD11C3}">
      <dgm:prSet/>
      <dgm:spPr/>
      <dgm:t>
        <a:bodyPr/>
        <a:lstStyle/>
        <a:p>
          <a:endParaRPr kumimoji="1" lang="ja-JP" altLang="en-US"/>
        </a:p>
      </dgm:t>
    </dgm:pt>
    <dgm:pt modelId="{A9F2EBBB-BFC8-4510-9C86-818AAE629E60}" type="sibTrans" cxnId="{0D2C5A13-E7AF-49CD-96BF-F2B5FAFD11C3}">
      <dgm:prSet/>
      <dgm:spPr/>
      <dgm:t>
        <a:bodyPr/>
        <a:lstStyle/>
        <a:p>
          <a:endParaRPr kumimoji="1" lang="ja-JP" altLang="en-US"/>
        </a:p>
      </dgm:t>
    </dgm:pt>
    <dgm:pt modelId="{CEB19E14-5518-4B55-AB0A-0B318BE4C18A}">
      <dgm:prSet custT="1"/>
      <dgm:spPr>
        <a:solidFill>
          <a:schemeClr val="bg2">
            <a:lumMod val="75000"/>
          </a:schemeClr>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出席、遅刻、途中退席、服薬</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44687E3D-4DDB-49F8-94E3-41AD2FC742E7}" type="parTrans" cxnId="{BDB80B51-FC31-4049-8D3D-438977F19FC0}">
      <dgm:prSet/>
      <dgm:spPr/>
      <dgm:t>
        <a:bodyPr/>
        <a:lstStyle/>
        <a:p>
          <a:endParaRPr kumimoji="1" lang="ja-JP" altLang="en-US"/>
        </a:p>
      </dgm:t>
    </dgm:pt>
    <dgm:pt modelId="{4421EB01-E769-4BAD-B229-99E06E3205CB}" type="sibTrans" cxnId="{BDB80B51-FC31-4049-8D3D-438977F19FC0}">
      <dgm:prSet/>
      <dgm:spPr/>
      <dgm:t>
        <a:bodyPr/>
        <a:lstStyle/>
        <a:p>
          <a:endParaRPr kumimoji="1" lang="ja-JP" altLang="en-US"/>
        </a:p>
      </dgm:t>
    </dgm:pt>
    <dgm:pt modelId="{78FB5154-29D7-494B-B886-5401F5471D8F}">
      <dgm:prSet custT="1"/>
      <dgm:spPr>
        <a:solidFill>
          <a:srgbClr val="9FB234"/>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名簿、呼称、トイレ、更衣室、健康診断</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4D6584C4-9630-4E13-B004-9AD23556A32D}" type="parTrans" cxnId="{5CC6AE07-914B-49B5-B3F3-6A005B646B95}">
      <dgm:prSet/>
      <dgm:spPr/>
      <dgm:t>
        <a:bodyPr/>
        <a:lstStyle/>
        <a:p>
          <a:endParaRPr kumimoji="1" lang="ja-JP" altLang="en-US"/>
        </a:p>
      </dgm:t>
    </dgm:pt>
    <dgm:pt modelId="{FEFB5151-0DA8-4802-89AC-6A4B2ECE8772}" type="sibTrans" cxnId="{5CC6AE07-914B-49B5-B3F3-6A005B646B95}">
      <dgm:prSet/>
      <dgm:spPr/>
      <dgm:t>
        <a:bodyPr/>
        <a:lstStyle/>
        <a:p>
          <a:endParaRPr kumimoji="1" lang="ja-JP" altLang="en-US"/>
        </a:p>
      </dgm:t>
    </dgm:pt>
    <dgm:pt modelId="{C2CF7C9F-C63B-436B-8FD8-FE3BB6F88F4D}">
      <dgm:prSet custT="1"/>
      <dgm:spPr>
        <a:solidFill>
          <a:srgbClr val="C7B032"/>
        </a:solidFill>
      </dgm:spPr>
      <dgm:t>
        <a:bodyPr/>
        <a:lstStyle/>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社会的スキル指導、エントリーシート作成指導</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65539F59-2DE9-4439-9D87-9AD086CF37CF}" type="parTrans" cxnId="{AC2DA0C0-8C30-45D6-9717-1BEBEA4E240D}">
      <dgm:prSet/>
      <dgm:spPr/>
      <dgm:t>
        <a:bodyPr/>
        <a:lstStyle/>
        <a:p>
          <a:endParaRPr kumimoji="1" lang="ja-JP" altLang="en-US"/>
        </a:p>
      </dgm:t>
    </dgm:pt>
    <dgm:pt modelId="{7529F0E2-7324-4049-AEFB-8E0254345993}" type="sibTrans" cxnId="{AC2DA0C0-8C30-45D6-9717-1BEBEA4E240D}">
      <dgm:prSet/>
      <dgm:spPr/>
      <dgm:t>
        <a:bodyPr/>
        <a:lstStyle/>
        <a:p>
          <a:endParaRPr kumimoji="1" lang="ja-JP" altLang="en-US"/>
        </a:p>
      </dgm:t>
    </dgm:pt>
    <dgm:pt modelId="{5145F2D7-30B5-4F2F-8432-2F35DC91B1B9}">
      <dgm:prSet phldrT="[テキスト]" custT="1"/>
      <dgm:spPr>
        <a:solidFill>
          <a:srgbClr val="9FB234"/>
        </a:solidFill>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履修登録</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C29A2841-6A36-4319-AE63-2823E6614644}" type="sib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8A8F35D-E142-4792-8466-B5C915468368}" type="par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B9B4E12-5673-4438-9988-CAB89670003B}" type="pres">
      <dgm:prSet presAssocID="{DD7DBF55-E305-44B4-9458-950ABF5E30F0}" presName="Name0" presStyleCnt="0">
        <dgm:presLayoutVars>
          <dgm:chPref val="1"/>
          <dgm:dir/>
          <dgm:animOne val="branch"/>
          <dgm:animLvl val="lvl"/>
          <dgm:resizeHandles/>
        </dgm:presLayoutVars>
      </dgm:prSet>
      <dgm:spPr/>
      <dgm:t>
        <a:bodyPr/>
        <a:lstStyle/>
        <a:p>
          <a:endParaRPr kumimoji="1" lang="ja-JP" altLang="en-US"/>
        </a:p>
      </dgm:t>
    </dgm:pt>
    <dgm:pt modelId="{05E65C16-1325-42DC-9A43-84BD1C3637F5}" type="pres">
      <dgm:prSet presAssocID="{1E2EC551-673F-4A11-AB5E-920F99F23ECC}" presName="vertOne" presStyleCnt="0"/>
      <dgm:spPr/>
      <dgm:t>
        <a:bodyPr/>
        <a:lstStyle/>
        <a:p>
          <a:endParaRPr kumimoji="1" lang="ja-JP" altLang="en-US"/>
        </a:p>
      </dgm:t>
    </dgm:pt>
    <dgm:pt modelId="{139B944F-50A8-4056-9CC7-2326FE88B39E}" type="pres">
      <dgm:prSet presAssocID="{1E2EC551-673F-4A11-AB5E-920F99F23ECC}" presName="txOne" presStyleLbl="node0" presStyleIdx="0" presStyleCnt="1" custScaleY="188010" custLinFactNeighborY="43672">
        <dgm:presLayoutVars>
          <dgm:chPref val="3"/>
        </dgm:presLayoutVars>
      </dgm:prSet>
      <dgm:spPr/>
      <dgm:t>
        <a:bodyPr/>
        <a:lstStyle/>
        <a:p>
          <a:endParaRPr kumimoji="1" lang="ja-JP" altLang="en-US"/>
        </a:p>
      </dgm:t>
    </dgm:pt>
    <dgm:pt modelId="{C5188903-1E73-4C06-8687-051A7FCEDCAD}" type="pres">
      <dgm:prSet presAssocID="{1E2EC551-673F-4A11-AB5E-920F99F23ECC}" presName="parTransOne" presStyleCnt="0"/>
      <dgm:spPr/>
      <dgm:t>
        <a:bodyPr/>
        <a:lstStyle/>
        <a:p>
          <a:endParaRPr kumimoji="1" lang="ja-JP" altLang="en-US"/>
        </a:p>
      </dgm:t>
    </dgm:pt>
    <dgm:pt modelId="{8419F96E-325E-40CD-A127-786C1DA8C52A}" type="pres">
      <dgm:prSet presAssocID="{1E2EC551-673F-4A11-AB5E-920F99F23ECC}" presName="horzOne" presStyleCnt="0"/>
      <dgm:spPr/>
      <dgm:t>
        <a:bodyPr/>
        <a:lstStyle/>
        <a:p>
          <a:endParaRPr kumimoji="1" lang="ja-JP" altLang="en-US"/>
        </a:p>
      </dgm:t>
    </dgm:pt>
    <dgm:pt modelId="{E06E38A4-14BB-4DD9-AE54-BA4CF4EF7DB5}" type="pres">
      <dgm:prSet presAssocID="{3B10B41B-A867-4413-82E5-96840DDA63C1}" presName="vertTwo" presStyleCnt="0"/>
      <dgm:spPr/>
      <dgm:t>
        <a:bodyPr/>
        <a:lstStyle/>
        <a:p>
          <a:endParaRPr kumimoji="1" lang="ja-JP" altLang="en-US"/>
        </a:p>
      </dgm:t>
    </dgm:pt>
    <dgm:pt modelId="{5AD834FC-9D3D-4534-AC97-43D04C3EEE10}" type="pres">
      <dgm:prSet presAssocID="{3B10B41B-A867-4413-82E5-96840DDA63C1}" presName="txTwo" presStyleLbl="node2" presStyleIdx="0" presStyleCnt="1" custScaleY="52327" custLinFactNeighborY="65800">
        <dgm:presLayoutVars>
          <dgm:chPref val="3"/>
        </dgm:presLayoutVars>
      </dgm:prSet>
      <dgm:spPr/>
      <dgm:t>
        <a:bodyPr/>
        <a:lstStyle/>
        <a:p>
          <a:endParaRPr kumimoji="1" lang="ja-JP" altLang="en-US"/>
        </a:p>
      </dgm:t>
    </dgm:pt>
    <dgm:pt modelId="{DADC588F-ECB7-4CE8-B201-20546A2039D3}" type="pres">
      <dgm:prSet presAssocID="{3B10B41B-A867-4413-82E5-96840DDA63C1}" presName="parTransTwo" presStyleCnt="0"/>
      <dgm:spPr/>
      <dgm:t>
        <a:bodyPr/>
        <a:lstStyle/>
        <a:p>
          <a:endParaRPr kumimoji="1" lang="ja-JP" altLang="en-US"/>
        </a:p>
      </dgm:t>
    </dgm:pt>
    <dgm:pt modelId="{7863AD48-E162-4026-8B14-C25E15DABA21}" type="pres">
      <dgm:prSet presAssocID="{3B10B41B-A867-4413-82E5-96840DDA63C1}" presName="horzTwo" presStyleCnt="0"/>
      <dgm:spPr/>
      <dgm:t>
        <a:bodyPr/>
        <a:lstStyle/>
        <a:p>
          <a:endParaRPr kumimoji="1" lang="ja-JP" altLang="en-US"/>
        </a:p>
      </dgm:t>
    </dgm:pt>
    <dgm:pt modelId="{4100A9A9-0858-48C4-9E83-9EFA2F7F8D4C}" type="pres">
      <dgm:prSet presAssocID="{9FDAA00B-5E00-4396-A4A3-F40E7A56C56A}" presName="vertThree" presStyleCnt="0"/>
      <dgm:spPr/>
      <dgm:t>
        <a:bodyPr/>
        <a:lstStyle/>
        <a:p>
          <a:endParaRPr kumimoji="1" lang="ja-JP" altLang="en-US"/>
        </a:p>
      </dgm:t>
    </dgm:pt>
    <dgm:pt modelId="{55B199B0-6FCF-4F7B-93C5-C662CD158C68}" type="pres">
      <dgm:prSet presAssocID="{9FDAA00B-5E00-4396-A4A3-F40E7A56C56A}" presName="txThree" presStyleLbl="node3" presStyleIdx="0" presStyleCnt="7" custScaleY="81161" custLinFactNeighborX="-534" custLinFactNeighborY="30185">
        <dgm:presLayoutVars>
          <dgm:chPref val="3"/>
        </dgm:presLayoutVars>
      </dgm:prSet>
      <dgm:spPr/>
      <dgm:t>
        <a:bodyPr/>
        <a:lstStyle/>
        <a:p>
          <a:endParaRPr kumimoji="1" lang="ja-JP" altLang="en-US"/>
        </a:p>
      </dgm:t>
    </dgm:pt>
    <dgm:pt modelId="{A26540FF-81CD-444E-8215-2F83A173EE7E}" type="pres">
      <dgm:prSet presAssocID="{9FDAA00B-5E00-4396-A4A3-F40E7A56C56A}" presName="parTransThree" presStyleCnt="0"/>
      <dgm:spPr/>
      <dgm:t>
        <a:bodyPr/>
        <a:lstStyle/>
        <a:p>
          <a:endParaRPr kumimoji="1" lang="ja-JP" altLang="en-US"/>
        </a:p>
      </dgm:t>
    </dgm:pt>
    <dgm:pt modelId="{84C4CAD2-CD3E-489F-BA22-983C617E8669}" type="pres">
      <dgm:prSet presAssocID="{9FDAA00B-5E00-4396-A4A3-F40E7A56C56A}" presName="horzThree" presStyleCnt="0"/>
      <dgm:spPr/>
      <dgm:t>
        <a:bodyPr/>
        <a:lstStyle/>
        <a:p>
          <a:endParaRPr kumimoji="1" lang="ja-JP" altLang="en-US"/>
        </a:p>
      </dgm:t>
    </dgm:pt>
    <dgm:pt modelId="{4A13CBB8-26F3-4092-A6E3-5555BA4877F0}" type="pres">
      <dgm:prSet presAssocID="{80F334F6-6771-435C-B092-618AB48F6DC2}" presName="vertFour" presStyleCnt="0">
        <dgm:presLayoutVars>
          <dgm:chPref val="3"/>
        </dgm:presLayoutVars>
      </dgm:prSet>
      <dgm:spPr/>
      <dgm:t>
        <a:bodyPr/>
        <a:lstStyle/>
        <a:p>
          <a:endParaRPr kumimoji="1" lang="ja-JP" altLang="en-US"/>
        </a:p>
      </dgm:t>
    </dgm:pt>
    <dgm:pt modelId="{69237C59-FAB7-425A-AF47-34F936D277F3}" type="pres">
      <dgm:prSet presAssocID="{80F334F6-6771-435C-B092-618AB48F6DC2}" presName="txFour" presStyleLbl="node4" presStyleIdx="0" presStyleCnt="7" custScaleY="112035">
        <dgm:presLayoutVars>
          <dgm:chPref val="3"/>
        </dgm:presLayoutVars>
      </dgm:prSet>
      <dgm:spPr/>
      <dgm:t>
        <a:bodyPr/>
        <a:lstStyle/>
        <a:p>
          <a:endParaRPr kumimoji="1" lang="ja-JP" altLang="en-US"/>
        </a:p>
      </dgm:t>
    </dgm:pt>
    <dgm:pt modelId="{25ACF998-F587-49C0-A03F-8459878DDF4A}" type="pres">
      <dgm:prSet presAssocID="{80F334F6-6771-435C-B092-618AB48F6DC2}" presName="horzFour" presStyleCnt="0"/>
      <dgm:spPr/>
      <dgm:t>
        <a:bodyPr/>
        <a:lstStyle/>
        <a:p>
          <a:endParaRPr kumimoji="1" lang="ja-JP" altLang="en-US"/>
        </a:p>
      </dgm:t>
    </dgm:pt>
    <dgm:pt modelId="{2A880970-D5AE-4B95-B6DB-6909AEEBA8DC}" type="pres">
      <dgm:prSet presAssocID="{73F8E6EE-22A9-4FEB-A224-BF0D40A3329A}" presName="sibSpaceThree" presStyleCnt="0"/>
      <dgm:spPr/>
      <dgm:t>
        <a:bodyPr/>
        <a:lstStyle/>
        <a:p>
          <a:endParaRPr kumimoji="1" lang="ja-JP" altLang="en-US"/>
        </a:p>
      </dgm:t>
    </dgm:pt>
    <dgm:pt modelId="{858DCFB3-E1D7-4105-B82B-993A12B70438}" type="pres">
      <dgm:prSet presAssocID="{5145F2D7-30B5-4F2F-8432-2F35DC91B1B9}" presName="vertThree" presStyleCnt="0"/>
      <dgm:spPr/>
      <dgm:t>
        <a:bodyPr/>
        <a:lstStyle/>
        <a:p>
          <a:endParaRPr kumimoji="1" lang="ja-JP" altLang="en-US"/>
        </a:p>
      </dgm:t>
    </dgm:pt>
    <dgm:pt modelId="{9AD0083E-2C80-4867-A948-24BAE0CB1A7D}" type="pres">
      <dgm:prSet presAssocID="{5145F2D7-30B5-4F2F-8432-2F35DC91B1B9}" presName="txThree" presStyleLbl="node3" presStyleIdx="1" presStyleCnt="7" custScaleY="81161" custLinFactNeighborX="-713" custLinFactNeighborY="30185">
        <dgm:presLayoutVars>
          <dgm:chPref val="3"/>
        </dgm:presLayoutVars>
      </dgm:prSet>
      <dgm:spPr/>
      <dgm:t>
        <a:bodyPr/>
        <a:lstStyle/>
        <a:p>
          <a:endParaRPr kumimoji="1" lang="ja-JP" altLang="en-US"/>
        </a:p>
      </dgm:t>
    </dgm:pt>
    <dgm:pt modelId="{32AECEF9-FD08-4D9A-9EE5-CF9BE3BAB9C5}" type="pres">
      <dgm:prSet presAssocID="{5145F2D7-30B5-4F2F-8432-2F35DC91B1B9}" presName="parTransThree" presStyleCnt="0"/>
      <dgm:spPr/>
      <dgm:t>
        <a:bodyPr/>
        <a:lstStyle/>
        <a:p>
          <a:endParaRPr kumimoji="1" lang="ja-JP" altLang="en-US"/>
        </a:p>
      </dgm:t>
    </dgm:pt>
    <dgm:pt modelId="{9383DF20-CA8D-4B8C-9106-87DEA4CC01C4}" type="pres">
      <dgm:prSet presAssocID="{5145F2D7-30B5-4F2F-8432-2F35DC91B1B9}" presName="horzThree" presStyleCnt="0"/>
      <dgm:spPr/>
      <dgm:t>
        <a:bodyPr/>
        <a:lstStyle/>
        <a:p>
          <a:endParaRPr kumimoji="1" lang="ja-JP" altLang="en-US"/>
        </a:p>
      </dgm:t>
    </dgm:pt>
    <dgm:pt modelId="{D6D4106A-68D6-441C-A98E-BE050D575922}" type="pres">
      <dgm:prSet presAssocID="{FC980841-9058-432F-8165-16EFBCF771E8}" presName="vertFour" presStyleCnt="0">
        <dgm:presLayoutVars>
          <dgm:chPref val="3"/>
        </dgm:presLayoutVars>
      </dgm:prSet>
      <dgm:spPr/>
      <dgm:t>
        <a:bodyPr/>
        <a:lstStyle/>
        <a:p>
          <a:endParaRPr kumimoji="1" lang="ja-JP" altLang="en-US"/>
        </a:p>
      </dgm:t>
    </dgm:pt>
    <dgm:pt modelId="{CF19F095-B7BA-48A3-B08F-1383FECEBA4D}" type="pres">
      <dgm:prSet presAssocID="{FC980841-9058-432F-8165-16EFBCF771E8}" presName="txFour" presStyleLbl="node4" presStyleIdx="1" presStyleCnt="7" custScaleY="112035">
        <dgm:presLayoutVars>
          <dgm:chPref val="3"/>
        </dgm:presLayoutVars>
      </dgm:prSet>
      <dgm:spPr/>
      <dgm:t>
        <a:bodyPr/>
        <a:lstStyle/>
        <a:p>
          <a:endParaRPr kumimoji="1" lang="ja-JP" altLang="en-US"/>
        </a:p>
      </dgm:t>
    </dgm:pt>
    <dgm:pt modelId="{989CF94F-7202-4632-9F70-9B5C9F8396EB}" type="pres">
      <dgm:prSet presAssocID="{FC980841-9058-432F-8165-16EFBCF771E8}" presName="horzFour" presStyleCnt="0"/>
      <dgm:spPr/>
      <dgm:t>
        <a:bodyPr/>
        <a:lstStyle/>
        <a:p>
          <a:endParaRPr kumimoji="1" lang="ja-JP" altLang="en-US"/>
        </a:p>
      </dgm:t>
    </dgm:pt>
    <dgm:pt modelId="{119CA2B2-A137-4FF4-8CE0-78329F1D2E87}" type="pres">
      <dgm:prSet presAssocID="{C29A2841-6A36-4319-AE63-2823E6614644}" presName="sibSpaceThree" presStyleCnt="0"/>
      <dgm:spPr/>
      <dgm:t>
        <a:bodyPr/>
        <a:lstStyle/>
        <a:p>
          <a:endParaRPr kumimoji="1" lang="ja-JP" altLang="en-US"/>
        </a:p>
      </dgm:t>
    </dgm:pt>
    <dgm:pt modelId="{4BC77E70-B35B-4B59-A8A2-9BC7D4C1BDF3}" type="pres">
      <dgm:prSet presAssocID="{5C60B95A-3CCA-4EA8-883F-9329C3256590}" presName="vertThree" presStyleCnt="0"/>
      <dgm:spPr/>
      <dgm:t>
        <a:bodyPr/>
        <a:lstStyle/>
        <a:p>
          <a:endParaRPr kumimoji="1" lang="ja-JP" altLang="en-US"/>
        </a:p>
      </dgm:t>
    </dgm:pt>
    <dgm:pt modelId="{18619B4A-7DE5-4596-9526-D91B747187A7}" type="pres">
      <dgm:prSet presAssocID="{5C60B95A-3CCA-4EA8-883F-9329C3256590}" presName="txThree" presStyleLbl="node3" presStyleIdx="2" presStyleCnt="7" custScaleY="81161" custLinFactNeighborY="29805">
        <dgm:presLayoutVars>
          <dgm:chPref val="3"/>
        </dgm:presLayoutVars>
      </dgm:prSet>
      <dgm:spPr/>
      <dgm:t>
        <a:bodyPr/>
        <a:lstStyle/>
        <a:p>
          <a:endParaRPr kumimoji="1" lang="ja-JP" altLang="en-US"/>
        </a:p>
      </dgm:t>
    </dgm:pt>
    <dgm:pt modelId="{BC8AD4D9-848F-4D30-9840-542CA539312D}" type="pres">
      <dgm:prSet presAssocID="{5C60B95A-3CCA-4EA8-883F-9329C3256590}" presName="parTransThree" presStyleCnt="0"/>
      <dgm:spPr/>
      <dgm:t>
        <a:bodyPr/>
        <a:lstStyle/>
        <a:p>
          <a:endParaRPr kumimoji="1" lang="ja-JP" altLang="en-US"/>
        </a:p>
      </dgm:t>
    </dgm:pt>
    <dgm:pt modelId="{1FFF2439-D1F8-4CCF-A814-7CF41D278D31}" type="pres">
      <dgm:prSet presAssocID="{5C60B95A-3CCA-4EA8-883F-9329C3256590}" presName="horzThree" presStyleCnt="0"/>
      <dgm:spPr/>
      <dgm:t>
        <a:bodyPr/>
        <a:lstStyle/>
        <a:p>
          <a:endParaRPr kumimoji="1" lang="ja-JP" altLang="en-US"/>
        </a:p>
      </dgm:t>
    </dgm:pt>
    <dgm:pt modelId="{6B5CD124-9A4F-44BC-84C2-5831CC460B1E}" type="pres">
      <dgm:prSet presAssocID="{63B5DA67-4A82-4D12-8A63-FF74E400795A}" presName="vertFour" presStyleCnt="0">
        <dgm:presLayoutVars>
          <dgm:chPref val="3"/>
        </dgm:presLayoutVars>
      </dgm:prSet>
      <dgm:spPr/>
      <dgm:t>
        <a:bodyPr/>
        <a:lstStyle/>
        <a:p>
          <a:endParaRPr kumimoji="1" lang="ja-JP" altLang="en-US"/>
        </a:p>
      </dgm:t>
    </dgm:pt>
    <dgm:pt modelId="{BFF79B66-89BB-4245-AB99-C5EE89D0050D}" type="pres">
      <dgm:prSet presAssocID="{63B5DA67-4A82-4D12-8A63-FF74E400795A}" presName="txFour" presStyleLbl="node4" presStyleIdx="2" presStyleCnt="7" custScaleY="112035">
        <dgm:presLayoutVars>
          <dgm:chPref val="3"/>
        </dgm:presLayoutVars>
      </dgm:prSet>
      <dgm:spPr/>
      <dgm:t>
        <a:bodyPr/>
        <a:lstStyle/>
        <a:p>
          <a:endParaRPr kumimoji="1" lang="ja-JP" altLang="en-US"/>
        </a:p>
      </dgm:t>
    </dgm:pt>
    <dgm:pt modelId="{B79544EC-660D-4E83-BA52-584E693B8265}" type="pres">
      <dgm:prSet presAssocID="{63B5DA67-4A82-4D12-8A63-FF74E400795A}" presName="horzFour" presStyleCnt="0"/>
      <dgm:spPr/>
      <dgm:t>
        <a:bodyPr/>
        <a:lstStyle/>
        <a:p>
          <a:endParaRPr kumimoji="1" lang="ja-JP" altLang="en-US"/>
        </a:p>
      </dgm:t>
    </dgm:pt>
    <dgm:pt modelId="{488CDE52-C4CF-4FAF-B94A-ADA79B65CA10}" type="pres">
      <dgm:prSet presAssocID="{620F22B0-D6B9-40FF-9C89-AD1F32FC83A2}" presName="sibSpaceThree" presStyleCnt="0"/>
      <dgm:spPr/>
    </dgm:pt>
    <dgm:pt modelId="{8EADDA18-4C1A-4B2B-9D2D-F80E3714B4C6}" type="pres">
      <dgm:prSet presAssocID="{DBB71953-EC5E-4EC2-992C-3610190BC028}" presName="vertThree" presStyleCnt="0"/>
      <dgm:spPr/>
    </dgm:pt>
    <dgm:pt modelId="{D581C85D-9CA1-4122-AB37-725E048587DF}" type="pres">
      <dgm:prSet presAssocID="{DBB71953-EC5E-4EC2-992C-3610190BC028}" presName="txThree" presStyleLbl="node3" presStyleIdx="3" presStyleCnt="7" custScaleY="81161" custLinFactNeighborY="25745">
        <dgm:presLayoutVars>
          <dgm:chPref val="3"/>
        </dgm:presLayoutVars>
      </dgm:prSet>
      <dgm:spPr/>
      <dgm:t>
        <a:bodyPr/>
        <a:lstStyle/>
        <a:p>
          <a:endParaRPr kumimoji="1" lang="ja-JP" altLang="en-US"/>
        </a:p>
      </dgm:t>
    </dgm:pt>
    <dgm:pt modelId="{1F018749-B768-4D48-BE31-DFC6622682FD}" type="pres">
      <dgm:prSet presAssocID="{DBB71953-EC5E-4EC2-992C-3610190BC028}" presName="parTransThree" presStyleCnt="0"/>
      <dgm:spPr/>
    </dgm:pt>
    <dgm:pt modelId="{0293AE35-90EA-4CF7-A57C-27B52F44532A}" type="pres">
      <dgm:prSet presAssocID="{DBB71953-EC5E-4EC2-992C-3610190BC028}" presName="horzThree" presStyleCnt="0"/>
      <dgm:spPr/>
    </dgm:pt>
    <dgm:pt modelId="{8831293B-2941-4B08-931D-D5FF759F6CD6}" type="pres">
      <dgm:prSet presAssocID="{B885310D-2822-49C2-ABA8-C82012808B54}" presName="vertFour" presStyleCnt="0">
        <dgm:presLayoutVars>
          <dgm:chPref val="3"/>
        </dgm:presLayoutVars>
      </dgm:prSet>
      <dgm:spPr/>
    </dgm:pt>
    <dgm:pt modelId="{F508ABE5-AFC5-4D88-AAF7-3CE059CA1288}" type="pres">
      <dgm:prSet presAssocID="{B885310D-2822-49C2-ABA8-C82012808B54}" presName="txFour" presStyleLbl="node4" presStyleIdx="3" presStyleCnt="7" custScaleY="112035">
        <dgm:presLayoutVars>
          <dgm:chPref val="3"/>
        </dgm:presLayoutVars>
      </dgm:prSet>
      <dgm:spPr/>
      <dgm:t>
        <a:bodyPr/>
        <a:lstStyle/>
        <a:p>
          <a:endParaRPr kumimoji="1" lang="ja-JP" altLang="en-US"/>
        </a:p>
      </dgm:t>
    </dgm:pt>
    <dgm:pt modelId="{482A074C-8C72-4BA9-A08A-1145F62A01C7}" type="pres">
      <dgm:prSet presAssocID="{B885310D-2822-49C2-ABA8-C82012808B54}" presName="horzFour" presStyleCnt="0"/>
      <dgm:spPr/>
    </dgm:pt>
    <dgm:pt modelId="{1ABD0F0E-904A-443F-A519-F723EF67B1B5}" type="pres">
      <dgm:prSet presAssocID="{957918F3-EDE6-4927-93D6-142406558C46}" presName="sibSpaceThree" presStyleCnt="0"/>
      <dgm:spPr/>
    </dgm:pt>
    <dgm:pt modelId="{399A918C-DD26-417C-A897-3E3DBDE75089}" type="pres">
      <dgm:prSet presAssocID="{4CAB23C2-22E2-4A7E-8D77-A954602B3557}" presName="vertThree" presStyleCnt="0"/>
      <dgm:spPr/>
    </dgm:pt>
    <dgm:pt modelId="{2F1E8641-9381-45ED-AA27-79689CB5F7B6}" type="pres">
      <dgm:prSet presAssocID="{4CAB23C2-22E2-4A7E-8D77-A954602B3557}" presName="txThree" presStyleLbl="node3" presStyleIdx="4" presStyleCnt="7" custScaleY="81161" custLinFactNeighborY="25745">
        <dgm:presLayoutVars>
          <dgm:chPref val="3"/>
        </dgm:presLayoutVars>
      </dgm:prSet>
      <dgm:spPr/>
      <dgm:t>
        <a:bodyPr/>
        <a:lstStyle/>
        <a:p>
          <a:endParaRPr kumimoji="1" lang="ja-JP" altLang="en-US"/>
        </a:p>
      </dgm:t>
    </dgm:pt>
    <dgm:pt modelId="{74F0B960-6859-4048-AF29-7CFC5D2307C9}" type="pres">
      <dgm:prSet presAssocID="{4CAB23C2-22E2-4A7E-8D77-A954602B3557}" presName="parTransThree" presStyleCnt="0"/>
      <dgm:spPr/>
    </dgm:pt>
    <dgm:pt modelId="{EB1A167C-7868-4208-B9AB-38D212C46741}" type="pres">
      <dgm:prSet presAssocID="{4CAB23C2-22E2-4A7E-8D77-A954602B3557}" presName="horzThree" presStyleCnt="0"/>
      <dgm:spPr/>
    </dgm:pt>
    <dgm:pt modelId="{E2D15658-F3D6-4944-8895-A498F42029DF}" type="pres">
      <dgm:prSet presAssocID="{CEB19E14-5518-4B55-AB0A-0B318BE4C18A}" presName="vertFour" presStyleCnt="0">
        <dgm:presLayoutVars>
          <dgm:chPref val="3"/>
        </dgm:presLayoutVars>
      </dgm:prSet>
      <dgm:spPr/>
    </dgm:pt>
    <dgm:pt modelId="{CBB46383-9A13-42F4-9C26-3D4DCA858571}" type="pres">
      <dgm:prSet presAssocID="{CEB19E14-5518-4B55-AB0A-0B318BE4C18A}" presName="txFour" presStyleLbl="node4" presStyleIdx="4" presStyleCnt="7" custScaleY="112035">
        <dgm:presLayoutVars>
          <dgm:chPref val="3"/>
        </dgm:presLayoutVars>
      </dgm:prSet>
      <dgm:spPr/>
      <dgm:t>
        <a:bodyPr/>
        <a:lstStyle/>
        <a:p>
          <a:endParaRPr kumimoji="1" lang="ja-JP" altLang="en-US"/>
        </a:p>
      </dgm:t>
    </dgm:pt>
    <dgm:pt modelId="{F410E117-56BD-4713-8A31-6D4C6E75B8C1}" type="pres">
      <dgm:prSet presAssocID="{CEB19E14-5518-4B55-AB0A-0B318BE4C18A}" presName="horzFour" presStyleCnt="0"/>
      <dgm:spPr/>
    </dgm:pt>
    <dgm:pt modelId="{34EEB41B-D74D-4E1A-8B85-1DD9C561C54C}" type="pres">
      <dgm:prSet presAssocID="{9BAD2A83-5544-4F30-89AE-CF50D72DD106}" presName="sibSpaceThree" presStyleCnt="0"/>
      <dgm:spPr/>
    </dgm:pt>
    <dgm:pt modelId="{F84C9EBC-7DA1-4450-A0FF-233943E1063F}" type="pres">
      <dgm:prSet presAssocID="{B29E92CF-77FE-4AAB-8401-E455EFF7AFCF}" presName="vertThree" presStyleCnt="0"/>
      <dgm:spPr/>
    </dgm:pt>
    <dgm:pt modelId="{D562AF19-966C-40A3-8357-89DF55F4526F}" type="pres">
      <dgm:prSet presAssocID="{B29E92CF-77FE-4AAB-8401-E455EFF7AFCF}" presName="txThree" presStyleLbl="node3" presStyleIdx="5" presStyleCnt="7" custScaleY="81161" custLinFactNeighborY="25745">
        <dgm:presLayoutVars>
          <dgm:chPref val="3"/>
        </dgm:presLayoutVars>
      </dgm:prSet>
      <dgm:spPr/>
      <dgm:t>
        <a:bodyPr/>
        <a:lstStyle/>
        <a:p>
          <a:endParaRPr kumimoji="1" lang="ja-JP" altLang="en-US"/>
        </a:p>
      </dgm:t>
    </dgm:pt>
    <dgm:pt modelId="{7D0B4891-F594-4BF0-9A35-A675B4F20804}" type="pres">
      <dgm:prSet presAssocID="{B29E92CF-77FE-4AAB-8401-E455EFF7AFCF}" presName="parTransThree" presStyleCnt="0"/>
      <dgm:spPr/>
    </dgm:pt>
    <dgm:pt modelId="{FB831534-695C-4111-A684-964EA6756CBA}" type="pres">
      <dgm:prSet presAssocID="{B29E92CF-77FE-4AAB-8401-E455EFF7AFCF}" presName="horzThree" presStyleCnt="0"/>
      <dgm:spPr/>
    </dgm:pt>
    <dgm:pt modelId="{2ACEDD64-0391-4701-96D3-01E2275F40B5}" type="pres">
      <dgm:prSet presAssocID="{78FB5154-29D7-494B-B886-5401F5471D8F}" presName="vertFour" presStyleCnt="0">
        <dgm:presLayoutVars>
          <dgm:chPref val="3"/>
        </dgm:presLayoutVars>
      </dgm:prSet>
      <dgm:spPr/>
    </dgm:pt>
    <dgm:pt modelId="{D58BEDDB-2CC1-40E4-91C4-0B39D6F567C3}" type="pres">
      <dgm:prSet presAssocID="{78FB5154-29D7-494B-B886-5401F5471D8F}" presName="txFour" presStyleLbl="node4" presStyleIdx="5" presStyleCnt="7" custScaleY="112035">
        <dgm:presLayoutVars>
          <dgm:chPref val="3"/>
        </dgm:presLayoutVars>
      </dgm:prSet>
      <dgm:spPr/>
      <dgm:t>
        <a:bodyPr/>
        <a:lstStyle/>
        <a:p>
          <a:endParaRPr kumimoji="1" lang="ja-JP" altLang="en-US"/>
        </a:p>
      </dgm:t>
    </dgm:pt>
    <dgm:pt modelId="{E07BD1D4-F6B3-439A-AF36-78926BBF755A}" type="pres">
      <dgm:prSet presAssocID="{78FB5154-29D7-494B-B886-5401F5471D8F}" presName="horzFour" presStyleCnt="0"/>
      <dgm:spPr/>
    </dgm:pt>
    <dgm:pt modelId="{2811B528-6363-481C-A885-F31F3C53F287}" type="pres">
      <dgm:prSet presAssocID="{AD4C9DA9-00C7-4C66-A6B7-CA21653D79BC}" presName="sibSpaceThree" presStyleCnt="0"/>
      <dgm:spPr/>
    </dgm:pt>
    <dgm:pt modelId="{4F76C5DA-3A1F-4141-80FB-4A16F19FCC23}" type="pres">
      <dgm:prSet presAssocID="{179BA80E-F767-4D94-A985-031947873FE1}" presName="vertThree" presStyleCnt="0"/>
      <dgm:spPr/>
    </dgm:pt>
    <dgm:pt modelId="{C51E688B-7BC4-41BD-A0DA-DDE5A90B53C0}" type="pres">
      <dgm:prSet presAssocID="{179BA80E-F767-4D94-A985-031947873FE1}" presName="txThree" presStyleLbl="node3" presStyleIdx="6" presStyleCnt="7" custScaleY="81161" custLinFactNeighborY="25745">
        <dgm:presLayoutVars>
          <dgm:chPref val="3"/>
        </dgm:presLayoutVars>
      </dgm:prSet>
      <dgm:spPr/>
      <dgm:t>
        <a:bodyPr/>
        <a:lstStyle/>
        <a:p>
          <a:endParaRPr kumimoji="1" lang="ja-JP" altLang="en-US"/>
        </a:p>
      </dgm:t>
    </dgm:pt>
    <dgm:pt modelId="{F0D76470-ABDE-4B40-B359-E938440C857E}" type="pres">
      <dgm:prSet presAssocID="{179BA80E-F767-4D94-A985-031947873FE1}" presName="parTransThree" presStyleCnt="0"/>
      <dgm:spPr/>
    </dgm:pt>
    <dgm:pt modelId="{383D8F65-CD99-4310-A208-C56416AC4040}" type="pres">
      <dgm:prSet presAssocID="{179BA80E-F767-4D94-A985-031947873FE1}" presName="horzThree" presStyleCnt="0"/>
      <dgm:spPr/>
    </dgm:pt>
    <dgm:pt modelId="{1B8A7BF0-F45F-4CD0-A7CB-A449E690A7F3}" type="pres">
      <dgm:prSet presAssocID="{C2CF7C9F-C63B-436B-8FD8-FE3BB6F88F4D}" presName="vertFour" presStyleCnt="0">
        <dgm:presLayoutVars>
          <dgm:chPref val="3"/>
        </dgm:presLayoutVars>
      </dgm:prSet>
      <dgm:spPr/>
    </dgm:pt>
    <dgm:pt modelId="{C01D65F3-07E7-4ED2-AF96-C9AF1BC3D2C1}" type="pres">
      <dgm:prSet presAssocID="{C2CF7C9F-C63B-436B-8FD8-FE3BB6F88F4D}" presName="txFour" presStyleLbl="node4" presStyleIdx="6" presStyleCnt="7" custScaleY="112035">
        <dgm:presLayoutVars>
          <dgm:chPref val="3"/>
        </dgm:presLayoutVars>
      </dgm:prSet>
      <dgm:spPr/>
      <dgm:t>
        <a:bodyPr/>
        <a:lstStyle/>
        <a:p>
          <a:endParaRPr kumimoji="1" lang="ja-JP" altLang="en-US"/>
        </a:p>
      </dgm:t>
    </dgm:pt>
    <dgm:pt modelId="{1656E11A-1E93-42A1-861C-ED9A2A2A0A41}" type="pres">
      <dgm:prSet presAssocID="{C2CF7C9F-C63B-436B-8FD8-FE3BB6F88F4D}" presName="horzFour" presStyleCnt="0"/>
      <dgm:spPr/>
    </dgm:pt>
  </dgm:ptLst>
  <dgm:cxnLst>
    <dgm:cxn modelId="{19865D78-C784-4528-9216-A39458B68D0C}" srcId="{9FDAA00B-5E00-4396-A4A3-F40E7A56C56A}" destId="{80F334F6-6771-435C-B092-618AB48F6DC2}" srcOrd="0" destOrd="0" parTransId="{01015D2D-0481-47C8-852D-1505981F8354}" sibTransId="{2D86C79F-3DD9-416F-916F-6627E97B72F6}"/>
    <dgm:cxn modelId="{D92CBF30-E676-462C-925C-5A173C07BAF7}" type="presOf" srcId="{5C60B95A-3CCA-4EA8-883F-9329C3256590}" destId="{18619B4A-7DE5-4596-9526-D91B747187A7}" srcOrd="0" destOrd="0" presId="urn:microsoft.com/office/officeart/2005/8/layout/hierarchy4"/>
    <dgm:cxn modelId="{864B41D4-7F0B-4464-BB5A-88B31F52A10C}" type="presOf" srcId="{DBB71953-EC5E-4EC2-992C-3610190BC028}" destId="{D581C85D-9CA1-4122-AB37-725E048587DF}" srcOrd="0" destOrd="0" presId="urn:microsoft.com/office/officeart/2005/8/layout/hierarchy4"/>
    <dgm:cxn modelId="{AC2DA0C0-8C30-45D6-9717-1BEBEA4E240D}" srcId="{179BA80E-F767-4D94-A985-031947873FE1}" destId="{C2CF7C9F-C63B-436B-8FD8-FE3BB6F88F4D}" srcOrd="0" destOrd="0" parTransId="{65539F59-2DE9-4439-9D87-9AD086CF37CF}" sibTransId="{7529F0E2-7324-4049-AEFB-8E0254345993}"/>
    <dgm:cxn modelId="{E8054D7B-5A02-4DB3-B9A4-B686CA2634BF}" type="presOf" srcId="{179BA80E-F767-4D94-A985-031947873FE1}" destId="{C51E688B-7BC4-41BD-A0DA-DDE5A90B53C0}" srcOrd="0" destOrd="0" presId="urn:microsoft.com/office/officeart/2005/8/layout/hierarchy4"/>
    <dgm:cxn modelId="{BDB80B51-FC31-4049-8D3D-438977F19FC0}" srcId="{4CAB23C2-22E2-4A7E-8D77-A954602B3557}" destId="{CEB19E14-5518-4B55-AB0A-0B318BE4C18A}" srcOrd="0" destOrd="0" parTransId="{44687E3D-4DDB-49F8-94E3-41AD2FC742E7}" sibTransId="{4421EB01-E769-4BAD-B229-99E06E3205CB}"/>
    <dgm:cxn modelId="{189CBD26-E9D3-4398-95A1-4FAB416AC375}" type="presOf" srcId="{C2CF7C9F-C63B-436B-8FD8-FE3BB6F88F4D}" destId="{C01D65F3-07E7-4ED2-AF96-C9AF1BC3D2C1}" srcOrd="0" destOrd="0" presId="urn:microsoft.com/office/officeart/2005/8/layout/hierarchy4"/>
    <dgm:cxn modelId="{0D2C5A13-E7AF-49CD-96BF-F2B5FAFD11C3}" srcId="{DBB71953-EC5E-4EC2-992C-3610190BC028}" destId="{B885310D-2822-49C2-ABA8-C82012808B54}" srcOrd="0" destOrd="0" parTransId="{0551CC1B-18AE-4AF7-BB1B-A5E8DFAA13A2}" sibTransId="{A9F2EBBB-BFC8-4510-9C86-818AAE629E60}"/>
    <dgm:cxn modelId="{98FABE47-E23B-4E6E-B42E-8125F0554144}" type="presOf" srcId="{4CAB23C2-22E2-4A7E-8D77-A954602B3557}" destId="{2F1E8641-9381-45ED-AA27-79689CB5F7B6}" srcOrd="0" destOrd="0" presId="urn:microsoft.com/office/officeart/2005/8/layout/hierarchy4"/>
    <dgm:cxn modelId="{97CE3732-1E4A-456A-8D61-E717DC979445}" srcId="{3B10B41B-A867-4413-82E5-96840DDA63C1}" destId="{179BA80E-F767-4D94-A985-031947873FE1}" srcOrd="6" destOrd="0" parTransId="{DFF461B3-A6F1-471B-8D4A-BA0B7FCB697E}" sibTransId="{E509669D-0E84-496B-AF14-F1937D3C4776}"/>
    <dgm:cxn modelId="{AD0E6E7A-FDB0-4F7A-B81D-965CABCEBEEC}" srcId="{3B10B41B-A867-4413-82E5-96840DDA63C1}" destId="{DBB71953-EC5E-4EC2-992C-3610190BC028}" srcOrd="3" destOrd="0" parTransId="{BF30B517-9948-478B-82B0-0B0EF83F3C2E}" sibTransId="{957918F3-EDE6-4927-93D6-142406558C46}"/>
    <dgm:cxn modelId="{4586440B-DC76-4C73-B298-F3283177C8ED}" srcId="{3B10B41B-A867-4413-82E5-96840DDA63C1}" destId="{9FDAA00B-5E00-4396-A4A3-F40E7A56C56A}" srcOrd="0" destOrd="0" parTransId="{3417CD25-3E5A-4798-ACAD-5D0EE42D0695}" sibTransId="{73F8E6EE-22A9-4FEB-A224-BF0D40A3329A}"/>
    <dgm:cxn modelId="{D9F2CBBF-BA43-46DE-AF98-C6FDACEE993F}" type="presOf" srcId="{78FB5154-29D7-494B-B886-5401F5471D8F}" destId="{D58BEDDB-2CC1-40E4-91C4-0B39D6F567C3}" srcOrd="0" destOrd="0" presId="urn:microsoft.com/office/officeart/2005/8/layout/hierarchy4"/>
    <dgm:cxn modelId="{6BA7EC39-09BA-4088-9D46-0DB3FF87DDA4}" type="presOf" srcId="{B885310D-2822-49C2-ABA8-C82012808B54}" destId="{F508ABE5-AFC5-4D88-AAF7-3CE059CA1288}" srcOrd="0" destOrd="0" presId="urn:microsoft.com/office/officeart/2005/8/layout/hierarchy4"/>
    <dgm:cxn modelId="{D6A022EF-AD5B-46C8-83E5-4E3211CA0053}" srcId="{3B10B41B-A867-4413-82E5-96840DDA63C1}" destId="{5C60B95A-3CCA-4EA8-883F-9329C3256590}" srcOrd="2" destOrd="0" parTransId="{7A8829D0-C0B9-45D7-83EB-066DB96C4A65}" sibTransId="{620F22B0-D6B9-40FF-9C89-AD1F32FC83A2}"/>
    <dgm:cxn modelId="{5CC6AE07-914B-49B5-B3F3-6A005B646B95}" srcId="{B29E92CF-77FE-4AAB-8401-E455EFF7AFCF}" destId="{78FB5154-29D7-494B-B886-5401F5471D8F}" srcOrd="0" destOrd="0" parTransId="{4D6584C4-9630-4E13-B004-9AD23556A32D}" sibTransId="{FEFB5151-0DA8-4802-89AC-6A4B2ECE8772}"/>
    <dgm:cxn modelId="{3A8C44C6-6DF4-40BC-8952-4B7CE010B39F}" type="presOf" srcId="{1E2EC551-673F-4A11-AB5E-920F99F23ECC}" destId="{139B944F-50A8-4056-9CC7-2326FE88B39E}" srcOrd="0" destOrd="0" presId="urn:microsoft.com/office/officeart/2005/8/layout/hierarchy4"/>
    <dgm:cxn modelId="{804F44B9-102B-4B15-BBE1-B27D320B92D6}" type="presOf" srcId="{63B5DA67-4A82-4D12-8A63-FF74E400795A}" destId="{BFF79B66-89BB-4245-AB99-C5EE89D0050D}" srcOrd="0" destOrd="0" presId="urn:microsoft.com/office/officeart/2005/8/layout/hierarchy4"/>
    <dgm:cxn modelId="{44AA12C5-5BAC-4BAF-BED5-53821A269937}" type="presOf" srcId="{FC980841-9058-432F-8165-16EFBCF771E8}" destId="{CF19F095-B7BA-48A3-B08F-1383FECEBA4D}" srcOrd="0" destOrd="0" presId="urn:microsoft.com/office/officeart/2005/8/layout/hierarchy4"/>
    <dgm:cxn modelId="{CF7BC879-AD75-4FF9-8212-91966DCA8019}" srcId="{DD7DBF55-E305-44B4-9458-950ABF5E30F0}" destId="{1E2EC551-673F-4A11-AB5E-920F99F23ECC}" srcOrd="0" destOrd="0" parTransId="{E77A20B1-15AB-4EA0-BCB3-0ABE07855F19}" sibTransId="{77A28514-E2AC-4DAB-B624-BA4A28F1288F}"/>
    <dgm:cxn modelId="{4B5735B3-05E0-4A14-9F58-F17DD74D39CC}" srcId="{5C60B95A-3CCA-4EA8-883F-9329C3256590}" destId="{63B5DA67-4A82-4D12-8A63-FF74E400795A}" srcOrd="0" destOrd="0" parTransId="{4DF9DFD3-D859-4BD3-BA5F-54595E69966F}" sibTransId="{7A1329A9-EEBC-4817-8D49-4A5B606C96D0}"/>
    <dgm:cxn modelId="{C6067452-2FC2-4368-914C-A1E4549A2542}" type="presOf" srcId="{CEB19E14-5518-4B55-AB0A-0B318BE4C18A}" destId="{CBB46383-9A13-42F4-9C26-3D4DCA858571}" srcOrd="0" destOrd="0" presId="urn:microsoft.com/office/officeart/2005/8/layout/hierarchy4"/>
    <dgm:cxn modelId="{1847646C-9E41-4EDB-B65B-996D08D0DA0E}" type="presOf" srcId="{B29E92CF-77FE-4AAB-8401-E455EFF7AFCF}" destId="{D562AF19-966C-40A3-8357-89DF55F4526F}" srcOrd="0" destOrd="0" presId="urn:microsoft.com/office/officeart/2005/8/layout/hierarchy4"/>
    <dgm:cxn modelId="{0B5D4484-69A8-454D-BE61-924DF114CDB5}" type="presOf" srcId="{9FDAA00B-5E00-4396-A4A3-F40E7A56C56A}" destId="{55B199B0-6FCF-4F7B-93C5-C662CD158C68}" srcOrd="0" destOrd="0" presId="urn:microsoft.com/office/officeart/2005/8/layout/hierarchy4"/>
    <dgm:cxn modelId="{082AE576-5B63-4574-BD9F-7BDF926915EF}" srcId="{5145F2D7-30B5-4F2F-8432-2F35DC91B1B9}" destId="{FC980841-9058-432F-8165-16EFBCF771E8}" srcOrd="0" destOrd="0" parTransId="{0F51D8FB-26F1-4936-BED5-BDA0F3ED07B1}" sibTransId="{66D7D0F0-192A-41AD-8AB0-7114AB2E0A0F}"/>
    <dgm:cxn modelId="{A172D3F4-E911-472F-81BD-1506F604D9D1}" type="presOf" srcId="{3B10B41B-A867-4413-82E5-96840DDA63C1}" destId="{5AD834FC-9D3D-4534-AC97-43D04C3EEE10}" srcOrd="0" destOrd="0" presId="urn:microsoft.com/office/officeart/2005/8/layout/hierarchy4"/>
    <dgm:cxn modelId="{35A7327B-335F-4421-A685-17E77C36AACD}" type="presOf" srcId="{DD7DBF55-E305-44B4-9458-950ABF5E30F0}" destId="{1B9B4E12-5673-4438-9988-CAB89670003B}" srcOrd="0" destOrd="0" presId="urn:microsoft.com/office/officeart/2005/8/layout/hierarchy4"/>
    <dgm:cxn modelId="{7C97114A-D6B5-4685-A891-7580A2171926}" type="presOf" srcId="{80F334F6-6771-435C-B092-618AB48F6DC2}" destId="{69237C59-FAB7-425A-AF47-34F936D277F3}" srcOrd="0" destOrd="0" presId="urn:microsoft.com/office/officeart/2005/8/layout/hierarchy4"/>
    <dgm:cxn modelId="{04C3F940-B0A2-4F0F-BAC6-08FE3885AC4C}" srcId="{3B10B41B-A867-4413-82E5-96840DDA63C1}" destId="{4CAB23C2-22E2-4A7E-8D77-A954602B3557}" srcOrd="4" destOrd="0" parTransId="{BAD85B74-0AA9-4BE2-8FBD-0CDB2BF6BD18}" sibTransId="{9BAD2A83-5544-4F30-89AE-CF50D72DD106}"/>
    <dgm:cxn modelId="{F29C0BE6-7BA4-4803-8732-7F8220565BAF}" srcId="{3B10B41B-A867-4413-82E5-96840DDA63C1}" destId="{B29E92CF-77FE-4AAB-8401-E455EFF7AFCF}" srcOrd="5" destOrd="0" parTransId="{CB0ADDA5-9CED-46AB-876E-508B97703A06}" sibTransId="{AD4C9DA9-00C7-4C66-A6B7-CA21653D79BC}"/>
    <dgm:cxn modelId="{A0FA4097-2407-4E78-B667-380F8091F9F6}" srcId="{1E2EC551-673F-4A11-AB5E-920F99F23ECC}" destId="{3B10B41B-A867-4413-82E5-96840DDA63C1}" srcOrd="0" destOrd="0" parTransId="{FB1A76F5-4C03-4E5B-AB66-F8F344FACDC6}" sibTransId="{1E194622-8203-4008-878E-3BF1A8009FE1}"/>
    <dgm:cxn modelId="{71F373E4-1652-4120-9BE0-CA4A275C7C30}" srcId="{3B10B41B-A867-4413-82E5-96840DDA63C1}" destId="{5145F2D7-30B5-4F2F-8432-2F35DC91B1B9}" srcOrd="1" destOrd="0" parTransId="{F8A8F35D-E142-4792-8466-B5C915468368}" sibTransId="{C29A2841-6A36-4319-AE63-2823E6614644}"/>
    <dgm:cxn modelId="{F14C6B61-901B-4B44-862C-0F27490074D9}" type="presOf" srcId="{5145F2D7-30B5-4F2F-8432-2F35DC91B1B9}" destId="{9AD0083E-2C80-4867-A948-24BAE0CB1A7D}" srcOrd="0" destOrd="0" presId="urn:microsoft.com/office/officeart/2005/8/layout/hierarchy4"/>
    <dgm:cxn modelId="{C7643583-D705-4DBB-8EE0-AD565A42D194}" type="presParOf" srcId="{1B9B4E12-5673-4438-9988-CAB89670003B}" destId="{05E65C16-1325-42DC-9A43-84BD1C3637F5}" srcOrd="0" destOrd="0" presId="urn:microsoft.com/office/officeart/2005/8/layout/hierarchy4"/>
    <dgm:cxn modelId="{68E1436B-CA25-48A5-889B-D2115A6FA5DA}" type="presParOf" srcId="{05E65C16-1325-42DC-9A43-84BD1C3637F5}" destId="{139B944F-50A8-4056-9CC7-2326FE88B39E}" srcOrd="0" destOrd="0" presId="urn:microsoft.com/office/officeart/2005/8/layout/hierarchy4"/>
    <dgm:cxn modelId="{AF6F2505-EDA5-4985-A986-99EF900998DD}" type="presParOf" srcId="{05E65C16-1325-42DC-9A43-84BD1C3637F5}" destId="{C5188903-1E73-4C06-8687-051A7FCEDCAD}" srcOrd="1" destOrd="0" presId="urn:microsoft.com/office/officeart/2005/8/layout/hierarchy4"/>
    <dgm:cxn modelId="{02D4B10E-A23A-43E2-8CFD-418F51FB7540}" type="presParOf" srcId="{05E65C16-1325-42DC-9A43-84BD1C3637F5}" destId="{8419F96E-325E-40CD-A127-786C1DA8C52A}" srcOrd="2" destOrd="0" presId="urn:microsoft.com/office/officeart/2005/8/layout/hierarchy4"/>
    <dgm:cxn modelId="{38E21274-8589-4251-8F08-4828FD1CA9C2}" type="presParOf" srcId="{8419F96E-325E-40CD-A127-786C1DA8C52A}" destId="{E06E38A4-14BB-4DD9-AE54-BA4CF4EF7DB5}" srcOrd="0" destOrd="0" presId="urn:microsoft.com/office/officeart/2005/8/layout/hierarchy4"/>
    <dgm:cxn modelId="{187050FF-6769-4A32-9A79-CA52A0BA1D4D}" type="presParOf" srcId="{E06E38A4-14BB-4DD9-AE54-BA4CF4EF7DB5}" destId="{5AD834FC-9D3D-4534-AC97-43D04C3EEE10}" srcOrd="0" destOrd="0" presId="urn:microsoft.com/office/officeart/2005/8/layout/hierarchy4"/>
    <dgm:cxn modelId="{5D055AF1-78D9-44CB-8439-9A5CB8C06F80}" type="presParOf" srcId="{E06E38A4-14BB-4DD9-AE54-BA4CF4EF7DB5}" destId="{DADC588F-ECB7-4CE8-B201-20546A2039D3}" srcOrd="1" destOrd="0" presId="urn:microsoft.com/office/officeart/2005/8/layout/hierarchy4"/>
    <dgm:cxn modelId="{7A54CD08-F867-4850-8FE5-6CEAAD36B941}" type="presParOf" srcId="{E06E38A4-14BB-4DD9-AE54-BA4CF4EF7DB5}" destId="{7863AD48-E162-4026-8B14-C25E15DABA21}" srcOrd="2" destOrd="0" presId="urn:microsoft.com/office/officeart/2005/8/layout/hierarchy4"/>
    <dgm:cxn modelId="{621510CF-D1B6-4723-B94F-2EC13096E1FE}" type="presParOf" srcId="{7863AD48-E162-4026-8B14-C25E15DABA21}" destId="{4100A9A9-0858-48C4-9E83-9EFA2F7F8D4C}" srcOrd="0" destOrd="0" presId="urn:microsoft.com/office/officeart/2005/8/layout/hierarchy4"/>
    <dgm:cxn modelId="{F4548C11-B6E6-469E-A939-13D046771962}" type="presParOf" srcId="{4100A9A9-0858-48C4-9E83-9EFA2F7F8D4C}" destId="{55B199B0-6FCF-4F7B-93C5-C662CD158C68}" srcOrd="0" destOrd="0" presId="urn:microsoft.com/office/officeart/2005/8/layout/hierarchy4"/>
    <dgm:cxn modelId="{E628958B-F592-41C0-BCFD-7C6BA91F4E64}" type="presParOf" srcId="{4100A9A9-0858-48C4-9E83-9EFA2F7F8D4C}" destId="{A26540FF-81CD-444E-8215-2F83A173EE7E}" srcOrd="1" destOrd="0" presId="urn:microsoft.com/office/officeart/2005/8/layout/hierarchy4"/>
    <dgm:cxn modelId="{6EBDAB2D-7DDF-4883-AB8B-CDFD48C12CF0}" type="presParOf" srcId="{4100A9A9-0858-48C4-9E83-9EFA2F7F8D4C}" destId="{84C4CAD2-CD3E-489F-BA22-983C617E8669}" srcOrd="2" destOrd="0" presId="urn:microsoft.com/office/officeart/2005/8/layout/hierarchy4"/>
    <dgm:cxn modelId="{C701925C-8925-4169-8D53-1685EB29F8C1}" type="presParOf" srcId="{84C4CAD2-CD3E-489F-BA22-983C617E8669}" destId="{4A13CBB8-26F3-4092-A6E3-5555BA4877F0}" srcOrd="0" destOrd="0" presId="urn:microsoft.com/office/officeart/2005/8/layout/hierarchy4"/>
    <dgm:cxn modelId="{2FA8717E-F257-4114-AB29-AF3EBB1F8E03}" type="presParOf" srcId="{4A13CBB8-26F3-4092-A6E3-5555BA4877F0}" destId="{69237C59-FAB7-425A-AF47-34F936D277F3}" srcOrd="0" destOrd="0" presId="urn:microsoft.com/office/officeart/2005/8/layout/hierarchy4"/>
    <dgm:cxn modelId="{BC35A640-1546-44F5-ACAA-E1C774152788}" type="presParOf" srcId="{4A13CBB8-26F3-4092-A6E3-5555BA4877F0}" destId="{25ACF998-F587-49C0-A03F-8459878DDF4A}" srcOrd="1" destOrd="0" presId="urn:microsoft.com/office/officeart/2005/8/layout/hierarchy4"/>
    <dgm:cxn modelId="{B625031A-67BB-4186-A5DD-B15BA4A9AD48}" type="presParOf" srcId="{7863AD48-E162-4026-8B14-C25E15DABA21}" destId="{2A880970-D5AE-4B95-B6DB-6909AEEBA8DC}" srcOrd="1" destOrd="0" presId="urn:microsoft.com/office/officeart/2005/8/layout/hierarchy4"/>
    <dgm:cxn modelId="{4AEFB401-2ABD-4C5F-BF5E-64F440B59B1C}" type="presParOf" srcId="{7863AD48-E162-4026-8B14-C25E15DABA21}" destId="{858DCFB3-E1D7-4105-B82B-993A12B70438}" srcOrd="2" destOrd="0" presId="urn:microsoft.com/office/officeart/2005/8/layout/hierarchy4"/>
    <dgm:cxn modelId="{911A4BA7-6A2C-4021-860D-054B5F0C4926}" type="presParOf" srcId="{858DCFB3-E1D7-4105-B82B-993A12B70438}" destId="{9AD0083E-2C80-4867-A948-24BAE0CB1A7D}" srcOrd="0" destOrd="0" presId="urn:microsoft.com/office/officeart/2005/8/layout/hierarchy4"/>
    <dgm:cxn modelId="{84135F01-2B23-4AE7-8CCF-F6376F5ACE20}" type="presParOf" srcId="{858DCFB3-E1D7-4105-B82B-993A12B70438}" destId="{32AECEF9-FD08-4D9A-9EE5-CF9BE3BAB9C5}" srcOrd="1" destOrd="0" presId="urn:microsoft.com/office/officeart/2005/8/layout/hierarchy4"/>
    <dgm:cxn modelId="{5B3EE068-15CD-48FD-9DA8-2B2D493F0DB5}" type="presParOf" srcId="{858DCFB3-E1D7-4105-B82B-993A12B70438}" destId="{9383DF20-CA8D-4B8C-9106-87DEA4CC01C4}" srcOrd="2" destOrd="0" presId="urn:microsoft.com/office/officeart/2005/8/layout/hierarchy4"/>
    <dgm:cxn modelId="{6193E2C8-FE77-4314-B889-C5E88817822E}" type="presParOf" srcId="{9383DF20-CA8D-4B8C-9106-87DEA4CC01C4}" destId="{D6D4106A-68D6-441C-A98E-BE050D575922}" srcOrd="0" destOrd="0" presId="urn:microsoft.com/office/officeart/2005/8/layout/hierarchy4"/>
    <dgm:cxn modelId="{AFDDF669-0EA1-4E50-8ED8-3CFA9015A42F}" type="presParOf" srcId="{D6D4106A-68D6-441C-A98E-BE050D575922}" destId="{CF19F095-B7BA-48A3-B08F-1383FECEBA4D}" srcOrd="0" destOrd="0" presId="urn:microsoft.com/office/officeart/2005/8/layout/hierarchy4"/>
    <dgm:cxn modelId="{80367695-694B-4F5F-B5BF-8AC3EB616D63}" type="presParOf" srcId="{D6D4106A-68D6-441C-A98E-BE050D575922}" destId="{989CF94F-7202-4632-9F70-9B5C9F8396EB}" srcOrd="1" destOrd="0" presId="urn:microsoft.com/office/officeart/2005/8/layout/hierarchy4"/>
    <dgm:cxn modelId="{4BB40773-6789-478E-A9FF-E115FB451721}" type="presParOf" srcId="{7863AD48-E162-4026-8B14-C25E15DABA21}" destId="{119CA2B2-A137-4FF4-8CE0-78329F1D2E87}" srcOrd="3" destOrd="0" presId="urn:microsoft.com/office/officeart/2005/8/layout/hierarchy4"/>
    <dgm:cxn modelId="{C27C821F-B6BB-4F87-9238-81454E33EB97}" type="presParOf" srcId="{7863AD48-E162-4026-8B14-C25E15DABA21}" destId="{4BC77E70-B35B-4B59-A8A2-9BC7D4C1BDF3}" srcOrd="4" destOrd="0" presId="urn:microsoft.com/office/officeart/2005/8/layout/hierarchy4"/>
    <dgm:cxn modelId="{BAB5DC94-3F68-4F03-854D-244ADDDEDF6E}" type="presParOf" srcId="{4BC77E70-B35B-4B59-A8A2-9BC7D4C1BDF3}" destId="{18619B4A-7DE5-4596-9526-D91B747187A7}" srcOrd="0" destOrd="0" presId="urn:microsoft.com/office/officeart/2005/8/layout/hierarchy4"/>
    <dgm:cxn modelId="{1FC38FA0-514D-4253-AA38-8B65AF5F3516}" type="presParOf" srcId="{4BC77E70-B35B-4B59-A8A2-9BC7D4C1BDF3}" destId="{BC8AD4D9-848F-4D30-9840-542CA539312D}" srcOrd="1" destOrd="0" presId="urn:microsoft.com/office/officeart/2005/8/layout/hierarchy4"/>
    <dgm:cxn modelId="{512A42E4-71FF-482C-894E-BB6D6F2F3B19}" type="presParOf" srcId="{4BC77E70-B35B-4B59-A8A2-9BC7D4C1BDF3}" destId="{1FFF2439-D1F8-4CCF-A814-7CF41D278D31}" srcOrd="2" destOrd="0" presId="urn:microsoft.com/office/officeart/2005/8/layout/hierarchy4"/>
    <dgm:cxn modelId="{0A738E1C-D065-49A2-9704-3916E02D50C4}" type="presParOf" srcId="{1FFF2439-D1F8-4CCF-A814-7CF41D278D31}" destId="{6B5CD124-9A4F-44BC-84C2-5831CC460B1E}" srcOrd="0" destOrd="0" presId="urn:microsoft.com/office/officeart/2005/8/layout/hierarchy4"/>
    <dgm:cxn modelId="{9DE30818-C3E0-4672-8828-200F624226F5}" type="presParOf" srcId="{6B5CD124-9A4F-44BC-84C2-5831CC460B1E}" destId="{BFF79B66-89BB-4245-AB99-C5EE89D0050D}" srcOrd="0" destOrd="0" presId="urn:microsoft.com/office/officeart/2005/8/layout/hierarchy4"/>
    <dgm:cxn modelId="{DAF6538A-B9EB-4EF0-9012-57FF7147F532}" type="presParOf" srcId="{6B5CD124-9A4F-44BC-84C2-5831CC460B1E}" destId="{B79544EC-660D-4E83-BA52-584E693B8265}" srcOrd="1" destOrd="0" presId="urn:microsoft.com/office/officeart/2005/8/layout/hierarchy4"/>
    <dgm:cxn modelId="{D2ED317B-08F4-4B8B-AA45-2DE5FF9A2650}" type="presParOf" srcId="{7863AD48-E162-4026-8B14-C25E15DABA21}" destId="{488CDE52-C4CF-4FAF-B94A-ADA79B65CA10}" srcOrd="5" destOrd="0" presId="urn:microsoft.com/office/officeart/2005/8/layout/hierarchy4"/>
    <dgm:cxn modelId="{EE106C03-C355-4709-90BA-792D236DFFFE}" type="presParOf" srcId="{7863AD48-E162-4026-8B14-C25E15DABA21}" destId="{8EADDA18-4C1A-4B2B-9D2D-F80E3714B4C6}" srcOrd="6" destOrd="0" presId="urn:microsoft.com/office/officeart/2005/8/layout/hierarchy4"/>
    <dgm:cxn modelId="{3A26A7D2-F448-4B52-AF49-99D31BBB6590}" type="presParOf" srcId="{8EADDA18-4C1A-4B2B-9D2D-F80E3714B4C6}" destId="{D581C85D-9CA1-4122-AB37-725E048587DF}" srcOrd="0" destOrd="0" presId="urn:microsoft.com/office/officeart/2005/8/layout/hierarchy4"/>
    <dgm:cxn modelId="{F738A892-5493-4D76-A6A5-0E03A5A7DB2E}" type="presParOf" srcId="{8EADDA18-4C1A-4B2B-9D2D-F80E3714B4C6}" destId="{1F018749-B768-4D48-BE31-DFC6622682FD}" srcOrd="1" destOrd="0" presId="urn:microsoft.com/office/officeart/2005/8/layout/hierarchy4"/>
    <dgm:cxn modelId="{1B2D5398-3956-4FB2-8BB4-326CA8B30FDC}" type="presParOf" srcId="{8EADDA18-4C1A-4B2B-9D2D-F80E3714B4C6}" destId="{0293AE35-90EA-4CF7-A57C-27B52F44532A}" srcOrd="2" destOrd="0" presId="urn:microsoft.com/office/officeart/2005/8/layout/hierarchy4"/>
    <dgm:cxn modelId="{9129F87A-C4B1-4ED8-BCC3-F6DF4BE9BBD1}" type="presParOf" srcId="{0293AE35-90EA-4CF7-A57C-27B52F44532A}" destId="{8831293B-2941-4B08-931D-D5FF759F6CD6}" srcOrd="0" destOrd="0" presId="urn:microsoft.com/office/officeart/2005/8/layout/hierarchy4"/>
    <dgm:cxn modelId="{A127E0AC-8E0C-46A2-AE9A-7CE78CECDFFC}" type="presParOf" srcId="{8831293B-2941-4B08-931D-D5FF759F6CD6}" destId="{F508ABE5-AFC5-4D88-AAF7-3CE059CA1288}" srcOrd="0" destOrd="0" presId="urn:microsoft.com/office/officeart/2005/8/layout/hierarchy4"/>
    <dgm:cxn modelId="{4B403FC7-E729-47CC-817E-5A4FE4A375D5}" type="presParOf" srcId="{8831293B-2941-4B08-931D-D5FF759F6CD6}" destId="{482A074C-8C72-4BA9-A08A-1145F62A01C7}" srcOrd="1" destOrd="0" presId="urn:microsoft.com/office/officeart/2005/8/layout/hierarchy4"/>
    <dgm:cxn modelId="{6E1F88AD-E8B6-4C3D-ACA0-DD6115626715}" type="presParOf" srcId="{7863AD48-E162-4026-8B14-C25E15DABA21}" destId="{1ABD0F0E-904A-443F-A519-F723EF67B1B5}" srcOrd="7" destOrd="0" presId="urn:microsoft.com/office/officeart/2005/8/layout/hierarchy4"/>
    <dgm:cxn modelId="{26199B49-B05F-4240-9C64-8240AA34114F}" type="presParOf" srcId="{7863AD48-E162-4026-8B14-C25E15DABA21}" destId="{399A918C-DD26-417C-A897-3E3DBDE75089}" srcOrd="8" destOrd="0" presId="urn:microsoft.com/office/officeart/2005/8/layout/hierarchy4"/>
    <dgm:cxn modelId="{2D45F8C1-1B08-40CE-85F6-0DAF4B6EBDD0}" type="presParOf" srcId="{399A918C-DD26-417C-A897-3E3DBDE75089}" destId="{2F1E8641-9381-45ED-AA27-79689CB5F7B6}" srcOrd="0" destOrd="0" presId="urn:microsoft.com/office/officeart/2005/8/layout/hierarchy4"/>
    <dgm:cxn modelId="{2C798EA2-8470-4CB9-A648-02032070613C}" type="presParOf" srcId="{399A918C-DD26-417C-A897-3E3DBDE75089}" destId="{74F0B960-6859-4048-AF29-7CFC5D2307C9}" srcOrd="1" destOrd="0" presId="urn:microsoft.com/office/officeart/2005/8/layout/hierarchy4"/>
    <dgm:cxn modelId="{013191E1-84A8-487E-AC16-590B9B7C0488}" type="presParOf" srcId="{399A918C-DD26-417C-A897-3E3DBDE75089}" destId="{EB1A167C-7868-4208-B9AB-38D212C46741}" srcOrd="2" destOrd="0" presId="urn:microsoft.com/office/officeart/2005/8/layout/hierarchy4"/>
    <dgm:cxn modelId="{CC525615-98CC-4945-B953-8822D8DF389D}" type="presParOf" srcId="{EB1A167C-7868-4208-B9AB-38D212C46741}" destId="{E2D15658-F3D6-4944-8895-A498F42029DF}" srcOrd="0" destOrd="0" presId="urn:microsoft.com/office/officeart/2005/8/layout/hierarchy4"/>
    <dgm:cxn modelId="{24EBC3BF-D188-4897-951A-29B531B32DF7}" type="presParOf" srcId="{E2D15658-F3D6-4944-8895-A498F42029DF}" destId="{CBB46383-9A13-42F4-9C26-3D4DCA858571}" srcOrd="0" destOrd="0" presId="urn:microsoft.com/office/officeart/2005/8/layout/hierarchy4"/>
    <dgm:cxn modelId="{CBCCE05A-5BB2-4AC9-B135-453521428AAA}" type="presParOf" srcId="{E2D15658-F3D6-4944-8895-A498F42029DF}" destId="{F410E117-56BD-4713-8A31-6D4C6E75B8C1}" srcOrd="1" destOrd="0" presId="urn:microsoft.com/office/officeart/2005/8/layout/hierarchy4"/>
    <dgm:cxn modelId="{B85C2005-5B50-4E1A-A1AC-121010F25981}" type="presParOf" srcId="{7863AD48-E162-4026-8B14-C25E15DABA21}" destId="{34EEB41B-D74D-4E1A-8B85-1DD9C561C54C}" srcOrd="9" destOrd="0" presId="urn:microsoft.com/office/officeart/2005/8/layout/hierarchy4"/>
    <dgm:cxn modelId="{43827148-60DC-4E57-A7F9-1943C721C51B}" type="presParOf" srcId="{7863AD48-E162-4026-8B14-C25E15DABA21}" destId="{F84C9EBC-7DA1-4450-A0FF-233943E1063F}" srcOrd="10" destOrd="0" presId="urn:microsoft.com/office/officeart/2005/8/layout/hierarchy4"/>
    <dgm:cxn modelId="{806A619C-AF19-4787-B3A6-307A948E6E41}" type="presParOf" srcId="{F84C9EBC-7DA1-4450-A0FF-233943E1063F}" destId="{D562AF19-966C-40A3-8357-89DF55F4526F}" srcOrd="0" destOrd="0" presId="urn:microsoft.com/office/officeart/2005/8/layout/hierarchy4"/>
    <dgm:cxn modelId="{33F1DAA6-ADFD-4DB1-9C11-4255C04DB505}" type="presParOf" srcId="{F84C9EBC-7DA1-4450-A0FF-233943E1063F}" destId="{7D0B4891-F594-4BF0-9A35-A675B4F20804}" srcOrd="1" destOrd="0" presId="urn:microsoft.com/office/officeart/2005/8/layout/hierarchy4"/>
    <dgm:cxn modelId="{C039E607-E808-4392-9BD2-396535BBD4B4}" type="presParOf" srcId="{F84C9EBC-7DA1-4450-A0FF-233943E1063F}" destId="{FB831534-695C-4111-A684-964EA6756CBA}" srcOrd="2" destOrd="0" presId="urn:microsoft.com/office/officeart/2005/8/layout/hierarchy4"/>
    <dgm:cxn modelId="{A309692F-F58B-4819-A48D-A8E6F5C487E1}" type="presParOf" srcId="{FB831534-695C-4111-A684-964EA6756CBA}" destId="{2ACEDD64-0391-4701-96D3-01E2275F40B5}" srcOrd="0" destOrd="0" presId="urn:microsoft.com/office/officeart/2005/8/layout/hierarchy4"/>
    <dgm:cxn modelId="{EE1FF31B-1D9E-4B0B-B375-55826D42CDEB}" type="presParOf" srcId="{2ACEDD64-0391-4701-96D3-01E2275F40B5}" destId="{D58BEDDB-2CC1-40E4-91C4-0B39D6F567C3}" srcOrd="0" destOrd="0" presId="urn:microsoft.com/office/officeart/2005/8/layout/hierarchy4"/>
    <dgm:cxn modelId="{47B20302-84FE-433E-9D95-2A9E9F76212E}" type="presParOf" srcId="{2ACEDD64-0391-4701-96D3-01E2275F40B5}" destId="{E07BD1D4-F6B3-439A-AF36-78926BBF755A}" srcOrd="1" destOrd="0" presId="urn:microsoft.com/office/officeart/2005/8/layout/hierarchy4"/>
    <dgm:cxn modelId="{46171CFF-4804-4EF6-BCAB-4A5FF5137FAD}" type="presParOf" srcId="{7863AD48-E162-4026-8B14-C25E15DABA21}" destId="{2811B528-6363-481C-A885-F31F3C53F287}" srcOrd="11" destOrd="0" presId="urn:microsoft.com/office/officeart/2005/8/layout/hierarchy4"/>
    <dgm:cxn modelId="{F4A67CCA-BFCB-49EA-8218-8BA799331D18}" type="presParOf" srcId="{7863AD48-E162-4026-8B14-C25E15DABA21}" destId="{4F76C5DA-3A1F-4141-80FB-4A16F19FCC23}" srcOrd="12" destOrd="0" presId="urn:microsoft.com/office/officeart/2005/8/layout/hierarchy4"/>
    <dgm:cxn modelId="{69760B73-973D-4044-BE7A-92B183756E38}" type="presParOf" srcId="{4F76C5DA-3A1F-4141-80FB-4A16F19FCC23}" destId="{C51E688B-7BC4-41BD-A0DA-DDE5A90B53C0}" srcOrd="0" destOrd="0" presId="urn:microsoft.com/office/officeart/2005/8/layout/hierarchy4"/>
    <dgm:cxn modelId="{18120B39-CF89-499C-90B9-45DDD71371FA}" type="presParOf" srcId="{4F76C5DA-3A1F-4141-80FB-4A16F19FCC23}" destId="{F0D76470-ABDE-4B40-B359-E938440C857E}" srcOrd="1" destOrd="0" presId="urn:microsoft.com/office/officeart/2005/8/layout/hierarchy4"/>
    <dgm:cxn modelId="{6454EF11-2699-443B-BE36-4902B493768B}" type="presParOf" srcId="{4F76C5DA-3A1F-4141-80FB-4A16F19FCC23}" destId="{383D8F65-CD99-4310-A208-C56416AC4040}" srcOrd="2" destOrd="0" presId="urn:microsoft.com/office/officeart/2005/8/layout/hierarchy4"/>
    <dgm:cxn modelId="{E6147B1E-9B14-4126-8158-98A4444FC3C6}" type="presParOf" srcId="{383D8F65-CD99-4310-A208-C56416AC4040}" destId="{1B8A7BF0-F45F-4CD0-A7CB-A449E690A7F3}" srcOrd="0" destOrd="0" presId="urn:microsoft.com/office/officeart/2005/8/layout/hierarchy4"/>
    <dgm:cxn modelId="{6352AE05-929D-40A9-84D2-B4639F497B68}" type="presParOf" srcId="{1B8A7BF0-F45F-4CD0-A7CB-A449E690A7F3}" destId="{C01D65F3-07E7-4ED2-AF96-C9AF1BC3D2C1}" srcOrd="0" destOrd="0" presId="urn:microsoft.com/office/officeart/2005/8/layout/hierarchy4"/>
    <dgm:cxn modelId="{FBBAAA28-0414-4A1D-ABC3-4D9FAD7561DA}" type="presParOf" srcId="{1B8A7BF0-F45F-4CD0-A7CB-A449E690A7F3}" destId="{1656E11A-1E93-42A1-861C-ED9A2A2A0A4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5DB0F-11C1-47B5-875C-2EB96BED7341}" type="doc">
      <dgm:prSet loTypeId="urn:microsoft.com/office/officeart/2005/8/layout/hProcess9" loCatId="process" qsTypeId="urn:microsoft.com/office/officeart/2005/8/quickstyle/simple1" qsCatId="simple" csTypeId="urn:microsoft.com/office/officeart/2005/8/colors/colorful2" csCatId="colorful" phldr="1"/>
      <dgm:spPr/>
    </dgm:pt>
    <dgm:pt modelId="{608FF5C0-8B6C-44D8-9FAA-ABB3560F9E0F}">
      <dgm:prSet phldrT="[テキスト]" custT="1"/>
      <dgm:spPr/>
      <dgm: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支援の</a:t>
          </a:r>
          <a: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申し出</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965D7D73-780D-4BB2-91E5-DC9E16A3B5E5}" type="parTrans" cxnId="{F8724C75-23BE-4417-A2EA-AC705F560A6C}">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C7A59530-358E-4E1C-B629-48BD0093D791}" type="sibTrans" cxnId="{F8724C75-23BE-4417-A2EA-AC705F560A6C}">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EC6DDA52-F14F-4C3D-949E-D7F99177E80E}">
      <dgm:prSet phldrT="[テキスト]" custT="1"/>
      <dgm:spPr/>
      <dgm: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学生との</a:t>
          </a:r>
          <a: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話し合い</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A5A655E3-6DFC-4D65-9AB4-F8B421BBBB08}" type="parTrans" cxnId="{E6A13E89-0BC5-4D77-BB50-6D6A88662CD9}">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BF4A4DD9-E643-4FED-AA44-90CCC0D0943B}" type="sibTrans" cxnId="{E6A13E89-0BC5-4D77-BB50-6D6A88662CD9}">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94B612EE-764A-4B36-AA2E-9EFC27AF259F}">
      <dgm:prSet phldrT="[テキスト]" custT="1"/>
      <dgm:spPr/>
      <dgm: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支援内容決定</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0F98482B-C272-4340-A952-0C8AF4C52ADE}" type="parTrans" cxnId="{9A18B5A9-F330-4B88-A73C-96649819D764}">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C9EFA0E4-9DF5-4CAC-97BF-76CA514960B5}" type="sibTrans" cxnId="{9A18B5A9-F330-4B88-A73C-96649819D764}">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6FA85EFB-F396-42FE-BE12-C4010F4AF30A}">
      <dgm:prSet custT="1"/>
      <dgm:spPr/>
      <dgm: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支援者、</a:t>
          </a:r>
          <a: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支援機器等の配備</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27DE151D-E36A-49FB-A091-9403B4D560C7}" type="parTrans" cxnId="{622EE469-6CBA-4304-B422-183FD17C30D7}">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8EAA7DBC-6F32-41A9-9A71-025DDA4AD4D2}" type="sibTrans" cxnId="{622EE469-6CBA-4304-B422-183FD17C30D7}">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D8CD3B15-2817-46BA-AA6A-1F98F759DC26}">
      <dgm:prSet custT="1"/>
      <dgm:spPr/>
      <dgm: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配慮依頼文書の配付</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62B6D00B-B425-4DA5-B7FA-0AB7F22BB920}" type="parTrans" cxnId="{D0061FA5-02F4-41E2-B600-73A415BD078E}">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D973B708-869F-463B-AB8E-859E763A37D5}" type="sibTrans" cxnId="{D0061FA5-02F4-41E2-B600-73A415BD078E}">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C4061A48-D11A-48FF-B4AA-FB82BB5B22CD}">
      <dgm:prSet custT="1"/>
      <dgm:spPr/>
      <dgm: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支援の</a:t>
          </a:r>
          <a: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A9802C6B-ECE6-4CC7-B4AD-EC5E9AA730EB}" type="parTrans" cxnId="{9FB6EFAD-0648-47F1-BF0B-C3EF73BDB915}">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EDDF59F0-3E99-41ED-9553-A1DA8E0A6395}" type="sibTrans" cxnId="{9FB6EFAD-0648-47F1-BF0B-C3EF73BDB915}">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1EEFC32B-D519-4499-8BD8-3A64B7EAB990}">
      <dgm:prSet custT="1"/>
      <dgm:spPr/>
      <dgm: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支援状況の確認、相談対応等</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73CB124E-7542-47DB-8711-3FB92B066242}" type="parTrans" cxnId="{68B31BA9-0A9E-43C4-BB4D-BC4F1F872CD9}">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4B57F84E-DCA4-4A04-A3D1-88EEFDBE4D1D}" type="sibTrans" cxnId="{68B31BA9-0A9E-43C4-BB4D-BC4F1F872CD9}">
      <dgm:prSet/>
      <dgm:spPr/>
      <dgm:t>
        <a:bodyPr/>
        <a:lstStyle/>
        <a:p>
          <a:endParaRPr kumimoji="1" lang="ja-JP" altLang="en-US" sz="1800" b="1">
            <a:latin typeface="Meiryo UI" panose="020B0604030504040204" pitchFamily="50" charset="-128"/>
            <a:ea typeface="Meiryo UI" panose="020B0604030504040204" pitchFamily="50" charset="-128"/>
            <a:cs typeface="Meiryo UI" panose="020B0604030504040204" pitchFamily="50" charset="-128"/>
          </a:endParaRPr>
        </a:p>
      </dgm:t>
    </dgm:pt>
    <dgm:pt modelId="{B0AFDB34-EF9F-448B-BF6B-1EFEAB08202A}" type="pres">
      <dgm:prSet presAssocID="{6BE5DB0F-11C1-47B5-875C-2EB96BED7341}" presName="CompostProcess" presStyleCnt="0">
        <dgm:presLayoutVars>
          <dgm:dir/>
          <dgm:resizeHandles val="exact"/>
        </dgm:presLayoutVars>
      </dgm:prSet>
      <dgm:spPr/>
    </dgm:pt>
    <dgm:pt modelId="{1D825C61-3DF8-4A40-9990-83F9CDA06ADA}" type="pres">
      <dgm:prSet presAssocID="{6BE5DB0F-11C1-47B5-875C-2EB96BED7341}" presName="arrow" presStyleLbl="bgShp" presStyleIdx="0" presStyleCnt="1"/>
      <dgm:spPr/>
    </dgm:pt>
    <dgm:pt modelId="{3B00B7C5-B31C-4D4D-9F2C-BD250879E625}" type="pres">
      <dgm:prSet presAssocID="{6BE5DB0F-11C1-47B5-875C-2EB96BED7341}" presName="linearProcess" presStyleCnt="0"/>
      <dgm:spPr/>
    </dgm:pt>
    <dgm:pt modelId="{E5CF561F-AD03-450F-A317-8508B124E0A8}" type="pres">
      <dgm:prSet presAssocID="{608FF5C0-8B6C-44D8-9FAA-ABB3560F9E0F}" presName="textNode" presStyleLbl="node1" presStyleIdx="0" presStyleCnt="7">
        <dgm:presLayoutVars>
          <dgm:bulletEnabled val="1"/>
        </dgm:presLayoutVars>
      </dgm:prSet>
      <dgm:spPr/>
      <dgm:t>
        <a:bodyPr/>
        <a:lstStyle/>
        <a:p>
          <a:endParaRPr kumimoji="1" lang="ja-JP" altLang="en-US"/>
        </a:p>
      </dgm:t>
    </dgm:pt>
    <dgm:pt modelId="{17B3F701-DF05-408E-912F-10605239CA9B}" type="pres">
      <dgm:prSet presAssocID="{C7A59530-358E-4E1C-B629-48BD0093D791}" presName="sibTrans" presStyleCnt="0"/>
      <dgm:spPr/>
    </dgm:pt>
    <dgm:pt modelId="{061AE5E0-6347-433C-9EE4-A7DC37D98D15}" type="pres">
      <dgm:prSet presAssocID="{EC6DDA52-F14F-4C3D-949E-D7F99177E80E}" presName="textNode" presStyleLbl="node1" presStyleIdx="1" presStyleCnt="7">
        <dgm:presLayoutVars>
          <dgm:bulletEnabled val="1"/>
        </dgm:presLayoutVars>
      </dgm:prSet>
      <dgm:spPr/>
      <dgm:t>
        <a:bodyPr/>
        <a:lstStyle/>
        <a:p>
          <a:endParaRPr kumimoji="1" lang="ja-JP" altLang="en-US"/>
        </a:p>
      </dgm:t>
    </dgm:pt>
    <dgm:pt modelId="{923461EB-9CBC-4F86-87D8-B83ABD77318D}" type="pres">
      <dgm:prSet presAssocID="{BF4A4DD9-E643-4FED-AA44-90CCC0D0943B}" presName="sibTrans" presStyleCnt="0"/>
      <dgm:spPr/>
    </dgm:pt>
    <dgm:pt modelId="{7840E623-A953-4C75-B521-8A53EBF7D8EC}" type="pres">
      <dgm:prSet presAssocID="{94B612EE-764A-4B36-AA2E-9EFC27AF259F}" presName="textNode" presStyleLbl="node1" presStyleIdx="2" presStyleCnt="7">
        <dgm:presLayoutVars>
          <dgm:bulletEnabled val="1"/>
        </dgm:presLayoutVars>
      </dgm:prSet>
      <dgm:spPr/>
      <dgm:t>
        <a:bodyPr/>
        <a:lstStyle/>
        <a:p>
          <a:endParaRPr kumimoji="1" lang="ja-JP" altLang="en-US"/>
        </a:p>
      </dgm:t>
    </dgm:pt>
    <dgm:pt modelId="{C7F1C0B9-8633-4F7F-A7A6-051CD35061E4}" type="pres">
      <dgm:prSet presAssocID="{C9EFA0E4-9DF5-4CAC-97BF-76CA514960B5}" presName="sibTrans" presStyleCnt="0"/>
      <dgm:spPr/>
    </dgm:pt>
    <dgm:pt modelId="{96DC98DB-3723-401D-BCDC-4AB37F8CC2F1}" type="pres">
      <dgm:prSet presAssocID="{6FA85EFB-F396-42FE-BE12-C4010F4AF30A}" presName="textNode" presStyleLbl="node1" presStyleIdx="3" presStyleCnt="7">
        <dgm:presLayoutVars>
          <dgm:bulletEnabled val="1"/>
        </dgm:presLayoutVars>
      </dgm:prSet>
      <dgm:spPr/>
      <dgm:t>
        <a:bodyPr/>
        <a:lstStyle/>
        <a:p>
          <a:endParaRPr kumimoji="1" lang="ja-JP" altLang="en-US"/>
        </a:p>
      </dgm:t>
    </dgm:pt>
    <dgm:pt modelId="{9B216EB7-2B5B-4FE6-9B6B-8C5676FA5416}" type="pres">
      <dgm:prSet presAssocID="{8EAA7DBC-6F32-41A9-9A71-025DDA4AD4D2}" presName="sibTrans" presStyleCnt="0"/>
      <dgm:spPr/>
    </dgm:pt>
    <dgm:pt modelId="{80CC038B-1A25-48FA-A49A-BD5C98F04D60}" type="pres">
      <dgm:prSet presAssocID="{D8CD3B15-2817-46BA-AA6A-1F98F759DC26}" presName="textNode" presStyleLbl="node1" presStyleIdx="4" presStyleCnt="7">
        <dgm:presLayoutVars>
          <dgm:bulletEnabled val="1"/>
        </dgm:presLayoutVars>
      </dgm:prSet>
      <dgm:spPr/>
      <dgm:t>
        <a:bodyPr/>
        <a:lstStyle/>
        <a:p>
          <a:endParaRPr kumimoji="1" lang="ja-JP" altLang="en-US"/>
        </a:p>
      </dgm:t>
    </dgm:pt>
    <dgm:pt modelId="{B27D85DD-DF08-4183-8E5D-3E3447C1EC43}" type="pres">
      <dgm:prSet presAssocID="{D973B708-869F-463B-AB8E-859E763A37D5}" presName="sibTrans" presStyleCnt="0"/>
      <dgm:spPr/>
    </dgm:pt>
    <dgm:pt modelId="{43EBA6A5-04C4-4E96-A7F2-A81D09007F28}" type="pres">
      <dgm:prSet presAssocID="{C4061A48-D11A-48FF-B4AA-FB82BB5B22CD}" presName="textNode" presStyleLbl="node1" presStyleIdx="5" presStyleCnt="7">
        <dgm:presLayoutVars>
          <dgm:bulletEnabled val="1"/>
        </dgm:presLayoutVars>
      </dgm:prSet>
      <dgm:spPr/>
      <dgm:t>
        <a:bodyPr/>
        <a:lstStyle/>
        <a:p>
          <a:endParaRPr kumimoji="1" lang="ja-JP" altLang="en-US"/>
        </a:p>
      </dgm:t>
    </dgm:pt>
    <dgm:pt modelId="{A5618C44-153E-4937-8BD1-FB92D6D87A60}" type="pres">
      <dgm:prSet presAssocID="{EDDF59F0-3E99-41ED-9553-A1DA8E0A6395}" presName="sibTrans" presStyleCnt="0"/>
      <dgm:spPr/>
    </dgm:pt>
    <dgm:pt modelId="{46557336-F9FD-48B3-9CE9-6D98E4F110CF}" type="pres">
      <dgm:prSet presAssocID="{1EEFC32B-D519-4499-8BD8-3A64B7EAB990}" presName="textNode" presStyleLbl="node1" presStyleIdx="6" presStyleCnt="7">
        <dgm:presLayoutVars>
          <dgm:bulletEnabled val="1"/>
        </dgm:presLayoutVars>
      </dgm:prSet>
      <dgm:spPr/>
      <dgm:t>
        <a:bodyPr/>
        <a:lstStyle/>
        <a:p>
          <a:endParaRPr kumimoji="1" lang="ja-JP" altLang="en-US"/>
        </a:p>
      </dgm:t>
    </dgm:pt>
  </dgm:ptLst>
  <dgm:cxnLst>
    <dgm:cxn modelId="{34890180-BFB4-468E-88A3-6303705D94E1}" type="presOf" srcId="{94B612EE-764A-4B36-AA2E-9EFC27AF259F}" destId="{7840E623-A953-4C75-B521-8A53EBF7D8EC}" srcOrd="0" destOrd="0" presId="urn:microsoft.com/office/officeart/2005/8/layout/hProcess9"/>
    <dgm:cxn modelId="{9A18B5A9-F330-4B88-A73C-96649819D764}" srcId="{6BE5DB0F-11C1-47B5-875C-2EB96BED7341}" destId="{94B612EE-764A-4B36-AA2E-9EFC27AF259F}" srcOrd="2" destOrd="0" parTransId="{0F98482B-C272-4340-A952-0C8AF4C52ADE}" sibTransId="{C9EFA0E4-9DF5-4CAC-97BF-76CA514960B5}"/>
    <dgm:cxn modelId="{97586A55-BE46-43BE-AFCD-02BE3B55FE62}" type="presOf" srcId="{C4061A48-D11A-48FF-B4AA-FB82BB5B22CD}" destId="{43EBA6A5-04C4-4E96-A7F2-A81D09007F28}" srcOrd="0" destOrd="0" presId="urn:microsoft.com/office/officeart/2005/8/layout/hProcess9"/>
    <dgm:cxn modelId="{E3368240-0CF8-4EC0-8AB4-68DEADC8149C}" type="presOf" srcId="{EC6DDA52-F14F-4C3D-949E-D7F99177E80E}" destId="{061AE5E0-6347-433C-9EE4-A7DC37D98D15}" srcOrd="0" destOrd="0" presId="urn:microsoft.com/office/officeart/2005/8/layout/hProcess9"/>
    <dgm:cxn modelId="{9FB6EFAD-0648-47F1-BF0B-C3EF73BDB915}" srcId="{6BE5DB0F-11C1-47B5-875C-2EB96BED7341}" destId="{C4061A48-D11A-48FF-B4AA-FB82BB5B22CD}" srcOrd="5" destOrd="0" parTransId="{A9802C6B-ECE6-4CC7-B4AD-EC5E9AA730EB}" sibTransId="{EDDF59F0-3E99-41ED-9553-A1DA8E0A6395}"/>
    <dgm:cxn modelId="{D0061FA5-02F4-41E2-B600-73A415BD078E}" srcId="{6BE5DB0F-11C1-47B5-875C-2EB96BED7341}" destId="{D8CD3B15-2817-46BA-AA6A-1F98F759DC26}" srcOrd="4" destOrd="0" parTransId="{62B6D00B-B425-4DA5-B7FA-0AB7F22BB920}" sibTransId="{D973B708-869F-463B-AB8E-859E763A37D5}"/>
    <dgm:cxn modelId="{5F684BA3-F8CE-4E02-BF75-64E85CAB0E8A}" type="presOf" srcId="{608FF5C0-8B6C-44D8-9FAA-ABB3560F9E0F}" destId="{E5CF561F-AD03-450F-A317-8508B124E0A8}" srcOrd="0" destOrd="0" presId="urn:microsoft.com/office/officeart/2005/8/layout/hProcess9"/>
    <dgm:cxn modelId="{72B1AE37-D784-4F7E-8CF2-18FF61CBF667}" type="presOf" srcId="{1EEFC32B-D519-4499-8BD8-3A64B7EAB990}" destId="{46557336-F9FD-48B3-9CE9-6D98E4F110CF}" srcOrd="0" destOrd="0" presId="urn:microsoft.com/office/officeart/2005/8/layout/hProcess9"/>
    <dgm:cxn modelId="{352E3848-1B4F-428C-B77E-45205B3E5E78}" type="presOf" srcId="{6BE5DB0F-11C1-47B5-875C-2EB96BED7341}" destId="{B0AFDB34-EF9F-448B-BF6B-1EFEAB08202A}" srcOrd="0" destOrd="0" presId="urn:microsoft.com/office/officeart/2005/8/layout/hProcess9"/>
    <dgm:cxn modelId="{E6A13E89-0BC5-4D77-BB50-6D6A88662CD9}" srcId="{6BE5DB0F-11C1-47B5-875C-2EB96BED7341}" destId="{EC6DDA52-F14F-4C3D-949E-D7F99177E80E}" srcOrd="1" destOrd="0" parTransId="{A5A655E3-6DFC-4D65-9AB4-F8B421BBBB08}" sibTransId="{BF4A4DD9-E643-4FED-AA44-90CCC0D0943B}"/>
    <dgm:cxn modelId="{F8724C75-23BE-4417-A2EA-AC705F560A6C}" srcId="{6BE5DB0F-11C1-47B5-875C-2EB96BED7341}" destId="{608FF5C0-8B6C-44D8-9FAA-ABB3560F9E0F}" srcOrd="0" destOrd="0" parTransId="{965D7D73-780D-4BB2-91E5-DC9E16A3B5E5}" sibTransId="{C7A59530-358E-4E1C-B629-48BD0093D791}"/>
    <dgm:cxn modelId="{AC4305FD-1245-45F4-B3B5-1DB6F114F30F}" type="presOf" srcId="{6FA85EFB-F396-42FE-BE12-C4010F4AF30A}" destId="{96DC98DB-3723-401D-BCDC-4AB37F8CC2F1}" srcOrd="0" destOrd="0" presId="urn:microsoft.com/office/officeart/2005/8/layout/hProcess9"/>
    <dgm:cxn modelId="{622EE469-6CBA-4304-B422-183FD17C30D7}" srcId="{6BE5DB0F-11C1-47B5-875C-2EB96BED7341}" destId="{6FA85EFB-F396-42FE-BE12-C4010F4AF30A}" srcOrd="3" destOrd="0" parTransId="{27DE151D-E36A-49FB-A091-9403B4D560C7}" sibTransId="{8EAA7DBC-6F32-41A9-9A71-025DDA4AD4D2}"/>
    <dgm:cxn modelId="{D7871D49-39C0-40ED-8506-41DA45EA22BD}" type="presOf" srcId="{D8CD3B15-2817-46BA-AA6A-1F98F759DC26}" destId="{80CC038B-1A25-48FA-A49A-BD5C98F04D60}" srcOrd="0" destOrd="0" presId="urn:microsoft.com/office/officeart/2005/8/layout/hProcess9"/>
    <dgm:cxn modelId="{68B31BA9-0A9E-43C4-BB4D-BC4F1F872CD9}" srcId="{6BE5DB0F-11C1-47B5-875C-2EB96BED7341}" destId="{1EEFC32B-D519-4499-8BD8-3A64B7EAB990}" srcOrd="6" destOrd="0" parTransId="{73CB124E-7542-47DB-8711-3FB92B066242}" sibTransId="{4B57F84E-DCA4-4A04-A3D1-88EEFDBE4D1D}"/>
    <dgm:cxn modelId="{F6648820-C154-4813-AAD4-94DA75B68DC3}" type="presParOf" srcId="{B0AFDB34-EF9F-448B-BF6B-1EFEAB08202A}" destId="{1D825C61-3DF8-4A40-9990-83F9CDA06ADA}" srcOrd="0" destOrd="0" presId="urn:microsoft.com/office/officeart/2005/8/layout/hProcess9"/>
    <dgm:cxn modelId="{5CA52B07-641E-44A3-8492-636826F810C8}" type="presParOf" srcId="{B0AFDB34-EF9F-448B-BF6B-1EFEAB08202A}" destId="{3B00B7C5-B31C-4D4D-9F2C-BD250879E625}" srcOrd="1" destOrd="0" presId="urn:microsoft.com/office/officeart/2005/8/layout/hProcess9"/>
    <dgm:cxn modelId="{FA8B387C-834E-4E7C-809F-2DF97501F361}" type="presParOf" srcId="{3B00B7C5-B31C-4D4D-9F2C-BD250879E625}" destId="{E5CF561F-AD03-450F-A317-8508B124E0A8}" srcOrd="0" destOrd="0" presId="urn:microsoft.com/office/officeart/2005/8/layout/hProcess9"/>
    <dgm:cxn modelId="{C7D40FE0-808B-4DCB-AF78-A2F7EFA44407}" type="presParOf" srcId="{3B00B7C5-B31C-4D4D-9F2C-BD250879E625}" destId="{17B3F701-DF05-408E-912F-10605239CA9B}" srcOrd="1" destOrd="0" presId="urn:microsoft.com/office/officeart/2005/8/layout/hProcess9"/>
    <dgm:cxn modelId="{1AE7D1DB-8E74-4E4C-A765-15C1993D753D}" type="presParOf" srcId="{3B00B7C5-B31C-4D4D-9F2C-BD250879E625}" destId="{061AE5E0-6347-433C-9EE4-A7DC37D98D15}" srcOrd="2" destOrd="0" presId="urn:microsoft.com/office/officeart/2005/8/layout/hProcess9"/>
    <dgm:cxn modelId="{6E28A685-456C-408E-BB91-6DCF9FA970B6}" type="presParOf" srcId="{3B00B7C5-B31C-4D4D-9F2C-BD250879E625}" destId="{923461EB-9CBC-4F86-87D8-B83ABD77318D}" srcOrd="3" destOrd="0" presId="urn:microsoft.com/office/officeart/2005/8/layout/hProcess9"/>
    <dgm:cxn modelId="{4A41B967-0C34-42C4-818A-2538DAFA5675}" type="presParOf" srcId="{3B00B7C5-B31C-4D4D-9F2C-BD250879E625}" destId="{7840E623-A953-4C75-B521-8A53EBF7D8EC}" srcOrd="4" destOrd="0" presId="urn:microsoft.com/office/officeart/2005/8/layout/hProcess9"/>
    <dgm:cxn modelId="{55D59AB2-5CC1-4CE0-9572-4A376A74C30B}" type="presParOf" srcId="{3B00B7C5-B31C-4D4D-9F2C-BD250879E625}" destId="{C7F1C0B9-8633-4F7F-A7A6-051CD35061E4}" srcOrd="5" destOrd="0" presId="urn:microsoft.com/office/officeart/2005/8/layout/hProcess9"/>
    <dgm:cxn modelId="{AF3927FA-933F-4D1A-8AE9-8DE6821AED2E}" type="presParOf" srcId="{3B00B7C5-B31C-4D4D-9F2C-BD250879E625}" destId="{96DC98DB-3723-401D-BCDC-4AB37F8CC2F1}" srcOrd="6" destOrd="0" presId="urn:microsoft.com/office/officeart/2005/8/layout/hProcess9"/>
    <dgm:cxn modelId="{63E0E965-3B0A-432C-98A5-9CDD40AD012A}" type="presParOf" srcId="{3B00B7C5-B31C-4D4D-9F2C-BD250879E625}" destId="{9B216EB7-2B5B-4FE6-9B6B-8C5676FA5416}" srcOrd="7" destOrd="0" presId="urn:microsoft.com/office/officeart/2005/8/layout/hProcess9"/>
    <dgm:cxn modelId="{E671B291-F18D-4CB3-A24B-4E142C985351}" type="presParOf" srcId="{3B00B7C5-B31C-4D4D-9F2C-BD250879E625}" destId="{80CC038B-1A25-48FA-A49A-BD5C98F04D60}" srcOrd="8" destOrd="0" presId="urn:microsoft.com/office/officeart/2005/8/layout/hProcess9"/>
    <dgm:cxn modelId="{2DB205B6-33EC-40FE-AB15-C0D33377BE4C}" type="presParOf" srcId="{3B00B7C5-B31C-4D4D-9F2C-BD250879E625}" destId="{B27D85DD-DF08-4183-8E5D-3E3447C1EC43}" srcOrd="9" destOrd="0" presId="urn:microsoft.com/office/officeart/2005/8/layout/hProcess9"/>
    <dgm:cxn modelId="{E5FBADFF-9431-4394-8149-CF04945E48AB}" type="presParOf" srcId="{3B00B7C5-B31C-4D4D-9F2C-BD250879E625}" destId="{43EBA6A5-04C4-4E96-A7F2-A81D09007F28}" srcOrd="10" destOrd="0" presId="urn:microsoft.com/office/officeart/2005/8/layout/hProcess9"/>
    <dgm:cxn modelId="{6CA820C8-07E9-41AF-98E0-0231DF7119DC}" type="presParOf" srcId="{3B00B7C5-B31C-4D4D-9F2C-BD250879E625}" destId="{A5618C44-153E-4937-8BD1-FB92D6D87A60}" srcOrd="11" destOrd="0" presId="urn:microsoft.com/office/officeart/2005/8/layout/hProcess9"/>
    <dgm:cxn modelId="{B00D53C8-85C1-4888-A322-A0CEC72ACB4B}" type="presParOf" srcId="{3B00B7C5-B31C-4D4D-9F2C-BD250879E625}" destId="{46557336-F9FD-48B3-9CE9-6D98E4F110CF}"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FD98E-E044-4A2B-BFA6-47887ACBC69B}"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kumimoji="1" lang="ja-JP" altLang="en-US"/>
        </a:p>
      </dgm:t>
    </dgm:pt>
    <dgm:pt modelId="{0701AE64-C90D-487C-BAC4-5C8C8B484B48}">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進学を希望する生徒への情報提供</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広く情報を公開　　　ウェブサイト等に掲載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ABF79B7B-D658-4CBE-9030-3A07D98BE321}" type="parTrans" cxnId="{866A938D-ED0C-4E7A-86D4-C8CECDEF0BFE}">
      <dgm:prSet/>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E375B4B0-4141-4283-B473-C287C3EE2C4A}" type="sibTrans" cxnId="{866A938D-ED0C-4E7A-86D4-C8CECDEF0BFE}">
      <dgm:prSet custT="1"/>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7FB4689C-5033-480B-BD1C-C21633FD74C5}">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オープンキャンパスでの相談対応</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相談窓口の設置　　　リーフレット等の配布　　　支援担当者による相談対応</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847E7B7C-31BC-4A87-AAF2-0DFBAE37B73D}" type="parTrans" cxnId="{62DE8F79-D16D-40A3-90A8-54C0CC29098A}">
      <dgm:prSet/>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43F6368E-4792-448E-AEEA-F206250E1003}" type="sibTrans" cxnId="{62DE8F79-D16D-40A3-90A8-54C0CC29098A}">
      <dgm:prSet custT="1"/>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5C24AB38-20AA-48C6-8150-DFEC14CF8785}">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入学者選抜における事前相談</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個々の受験者の障害の様態によって必要な支援は様々、関係部署の連携が重要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73DFE038-6643-4699-8E04-EC7FEB0DE19B}" type="parTrans" cxnId="{7EEFC3D2-3EDA-47C5-A983-BED73810E886}">
      <dgm:prSet/>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0D56B15F-AA60-4120-A361-FA96D4EFD26F}" type="sibTrans" cxnId="{7EEFC3D2-3EDA-47C5-A983-BED73810E886}">
      <dgm:prSet custT="1"/>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0B16E4D8-C58E-4D64-8A9C-128EB68ED837}">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受験上の配慮</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大学入試センター試験の受験上の配慮を参考に個々の受験者に必要な配慮を実施</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20ED3120-7CEE-41B5-B925-84135D669E2A}" type="parTrans" cxnId="{97F15EC1-09CB-482F-8F5E-3D625F758066}">
      <dgm:prSet/>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950E9FCF-5417-4905-BB16-FC24E9D8FE24}" type="sibTrans" cxnId="{97F15EC1-09CB-482F-8F5E-3D625F758066}">
      <dgm:prSet custT="1"/>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42B3D1A5-AC58-422E-9DBB-A00F52B6433F}">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合格後、入学までの準備</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できるだけ早期に学生と学内関係者が一堂に会し、話し合う</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05351813-1491-4118-9369-7CEEEBC62FF9}" type="parTrans" cxnId="{AD0B5C0A-43CA-414A-A38E-1912DC6AC250}">
      <dgm:prSet/>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26299491-2774-4F28-9DC2-C5B66C499676}" type="sibTrans" cxnId="{AD0B5C0A-43CA-414A-A38E-1912DC6AC250}">
      <dgm:prSet/>
      <dgm:spPr/>
      <dgm:t>
        <a:bodyPr/>
        <a:lstStyle/>
        <a:p>
          <a:endParaRPr kumimoji="1" lang="ja-JP" altLang="en-US" sz="1600">
            <a:latin typeface="Meiryo UI" panose="020B0604030504040204" pitchFamily="50" charset="-128"/>
            <a:ea typeface="Meiryo UI" panose="020B0604030504040204" pitchFamily="50" charset="-128"/>
            <a:cs typeface="Meiryo UI" panose="020B0604030504040204" pitchFamily="50" charset="-128"/>
          </a:endParaRPr>
        </a:p>
      </dgm:t>
    </dgm:pt>
    <dgm:pt modelId="{4951C692-971A-4595-A42C-D4CA0E5D534C}" type="pres">
      <dgm:prSet presAssocID="{D00FD98E-E044-4A2B-BFA6-47887ACBC69B}" presName="outerComposite" presStyleCnt="0">
        <dgm:presLayoutVars>
          <dgm:chMax val="5"/>
          <dgm:dir/>
          <dgm:resizeHandles val="exact"/>
        </dgm:presLayoutVars>
      </dgm:prSet>
      <dgm:spPr/>
      <dgm:t>
        <a:bodyPr/>
        <a:lstStyle/>
        <a:p>
          <a:endParaRPr kumimoji="1" lang="ja-JP" altLang="en-US"/>
        </a:p>
      </dgm:t>
    </dgm:pt>
    <dgm:pt modelId="{78B7B380-8939-4AA9-9CDA-EDF8F6A418F7}" type="pres">
      <dgm:prSet presAssocID="{D00FD98E-E044-4A2B-BFA6-47887ACBC69B}" presName="dummyMaxCanvas" presStyleCnt="0">
        <dgm:presLayoutVars/>
      </dgm:prSet>
      <dgm:spPr/>
    </dgm:pt>
    <dgm:pt modelId="{5D3A6D84-24BB-430C-94BB-0873FFA246B1}" type="pres">
      <dgm:prSet presAssocID="{D00FD98E-E044-4A2B-BFA6-47887ACBC69B}" presName="FiveNodes_1" presStyleLbl="node1" presStyleIdx="0" presStyleCnt="5">
        <dgm:presLayoutVars>
          <dgm:bulletEnabled val="1"/>
        </dgm:presLayoutVars>
      </dgm:prSet>
      <dgm:spPr/>
      <dgm:t>
        <a:bodyPr/>
        <a:lstStyle/>
        <a:p>
          <a:endParaRPr kumimoji="1" lang="ja-JP" altLang="en-US"/>
        </a:p>
      </dgm:t>
    </dgm:pt>
    <dgm:pt modelId="{13242333-D4A1-4A93-9A8C-A54EDE17FE16}" type="pres">
      <dgm:prSet presAssocID="{D00FD98E-E044-4A2B-BFA6-47887ACBC69B}" presName="FiveNodes_2" presStyleLbl="node1" presStyleIdx="1" presStyleCnt="5">
        <dgm:presLayoutVars>
          <dgm:bulletEnabled val="1"/>
        </dgm:presLayoutVars>
      </dgm:prSet>
      <dgm:spPr/>
      <dgm:t>
        <a:bodyPr/>
        <a:lstStyle/>
        <a:p>
          <a:endParaRPr kumimoji="1" lang="ja-JP" altLang="en-US"/>
        </a:p>
      </dgm:t>
    </dgm:pt>
    <dgm:pt modelId="{95519BAF-47F1-4F3F-A6C5-259C64205F28}" type="pres">
      <dgm:prSet presAssocID="{D00FD98E-E044-4A2B-BFA6-47887ACBC69B}" presName="FiveNodes_3" presStyleLbl="node1" presStyleIdx="2" presStyleCnt="5">
        <dgm:presLayoutVars>
          <dgm:bulletEnabled val="1"/>
        </dgm:presLayoutVars>
      </dgm:prSet>
      <dgm:spPr/>
      <dgm:t>
        <a:bodyPr/>
        <a:lstStyle/>
        <a:p>
          <a:endParaRPr kumimoji="1" lang="ja-JP" altLang="en-US"/>
        </a:p>
      </dgm:t>
    </dgm:pt>
    <dgm:pt modelId="{FF9B605D-2C36-47C5-8F72-70E101E5F5A7}" type="pres">
      <dgm:prSet presAssocID="{D00FD98E-E044-4A2B-BFA6-47887ACBC69B}" presName="FiveNodes_4" presStyleLbl="node1" presStyleIdx="3" presStyleCnt="5">
        <dgm:presLayoutVars>
          <dgm:bulletEnabled val="1"/>
        </dgm:presLayoutVars>
      </dgm:prSet>
      <dgm:spPr/>
      <dgm:t>
        <a:bodyPr/>
        <a:lstStyle/>
        <a:p>
          <a:endParaRPr kumimoji="1" lang="ja-JP" altLang="en-US"/>
        </a:p>
      </dgm:t>
    </dgm:pt>
    <dgm:pt modelId="{1F8DFE13-3B84-4CF2-8D56-4CAB4F1FE094}" type="pres">
      <dgm:prSet presAssocID="{D00FD98E-E044-4A2B-BFA6-47887ACBC69B}" presName="FiveNodes_5" presStyleLbl="node1" presStyleIdx="4" presStyleCnt="5">
        <dgm:presLayoutVars>
          <dgm:bulletEnabled val="1"/>
        </dgm:presLayoutVars>
      </dgm:prSet>
      <dgm:spPr/>
      <dgm:t>
        <a:bodyPr/>
        <a:lstStyle/>
        <a:p>
          <a:endParaRPr kumimoji="1" lang="ja-JP" altLang="en-US"/>
        </a:p>
      </dgm:t>
    </dgm:pt>
    <dgm:pt modelId="{09CA4AB1-2979-4D7F-B062-4BEDBE441A06}" type="pres">
      <dgm:prSet presAssocID="{D00FD98E-E044-4A2B-BFA6-47887ACBC69B}" presName="FiveConn_1-2" presStyleLbl="fgAccFollowNode1" presStyleIdx="0" presStyleCnt="4">
        <dgm:presLayoutVars>
          <dgm:bulletEnabled val="1"/>
        </dgm:presLayoutVars>
      </dgm:prSet>
      <dgm:spPr/>
      <dgm:t>
        <a:bodyPr/>
        <a:lstStyle/>
        <a:p>
          <a:endParaRPr kumimoji="1" lang="ja-JP" altLang="en-US"/>
        </a:p>
      </dgm:t>
    </dgm:pt>
    <dgm:pt modelId="{2587394C-FF0C-4FD6-839E-56457C7F7A72}" type="pres">
      <dgm:prSet presAssocID="{D00FD98E-E044-4A2B-BFA6-47887ACBC69B}" presName="FiveConn_2-3" presStyleLbl="fgAccFollowNode1" presStyleIdx="1" presStyleCnt="4">
        <dgm:presLayoutVars>
          <dgm:bulletEnabled val="1"/>
        </dgm:presLayoutVars>
      </dgm:prSet>
      <dgm:spPr/>
      <dgm:t>
        <a:bodyPr/>
        <a:lstStyle/>
        <a:p>
          <a:endParaRPr kumimoji="1" lang="ja-JP" altLang="en-US"/>
        </a:p>
      </dgm:t>
    </dgm:pt>
    <dgm:pt modelId="{00D1A657-FCA4-40FD-9953-1C52C88A5051}" type="pres">
      <dgm:prSet presAssocID="{D00FD98E-E044-4A2B-BFA6-47887ACBC69B}" presName="FiveConn_3-4" presStyleLbl="fgAccFollowNode1" presStyleIdx="2" presStyleCnt="4">
        <dgm:presLayoutVars>
          <dgm:bulletEnabled val="1"/>
        </dgm:presLayoutVars>
      </dgm:prSet>
      <dgm:spPr/>
      <dgm:t>
        <a:bodyPr/>
        <a:lstStyle/>
        <a:p>
          <a:endParaRPr kumimoji="1" lang="ja-JP" altLang="en-US"/>
        </a:p>
      </dgm:t>
    </dgm:pt>
    <dgm:pt modelId="{722C7639-DD14-4C25-BA4C-9925E98B5D23}" type="pres">
      <dgm:prSet presAssocID="{D00FD98E-E044-4A2B-BFA6-47887ACBC69B}" presName="FiveConn_4-5" presStyleLbl="fgAccFollowNode1" presStyleIdx="3" presStyleCnt="4">
        <dgm:presLayoutVars>
          <dgm:bulletEnabled val="1"/>
        </dgm:presLayoutVars>
      </dgm:prSet>
      <dgm:spPr/>
      <dgm:t>
        <a:bodyPr/>
        <a:lstStyle/>
        <a:p>
          <a:endParaRPr kumimoji="1" lang="ja-JP" altLang="en-US"/>
        </a:p>
      </dgm:t>
    </dgm:pt>
    <dgm:pt modelId="{468B574B-D812-4BA4-A159-A1CC5E1105C7}" type="pres">
      <dgm:prSet presAssocID="{D00FD98E-E044-4A2B-BFA6-47887ACBC69B}" presName="FiveNodes_1_text" presStyleLbl="node1" presStyleIdx="4" presStyleCnt="5">
        <dgm:presLayoutVars>
          <dgm:bulletEnabled val="1"/>
        </dgm:presLayoutVars>
      </dgm:prSet>
      <dgm:spPr/>
      <dgm:t>
        <a:bodyPr/>
        <a:lstStyle/>
        <a:p>
          <a:endParaRPr kumimoji="1" lang="ja-JP" altLang="en-US"/>
        </a:p>
      </dgm:t>
    </dgm:pt>
    <dgm:pt modelId="{D55EAB59-450F-493D-8635-977561639766}" type="pres">
      <dgm:prSet presAssocID="{D00FD98E-E044-4A2B-BFA6-47887ACBC69B}" presName="FiveNodes_2_text" presStyleLbl="node1" presStyleIdx="4" presStyleCnt="5">
        <dgm:presLayoutVars>
          <dgm:bulletEnabled val="1"/>
        </dgm:presLayoutVars>
      </dgm:prSet>
      <dgm:spPr/>
      <dgm:t>
        <a:bodyPr/>
        <a:lstStyle/>
        <a:p>
          <a:endParaRPr kumimoji="1" lang="ja-JP" altLang="en-US"/>
        </a:p>
      </dgm:t>
    </dgm:pt>
    <dgm:pt modelId="{F6B595AB-7601-494E-846F-D6D14F19D9BF}" type="pres">
      <dgm:prSet presAssocID="{D00FD98E-E044-4A2B-BFA6-47887ACBC69B}" presName="FiveNodes_3_text" presStyleLbl="node1" presStyleIdx="4" presStyleCnt="5">
        <dgm:presLayoutVars>
          <dgm:bulletEnabled val="1"/>
        </dgm:presLayoutVars>
      </dgm:prSet>
      <dgm:spPr/>
      <dgm:t>
        <a:bodyPr/>
        <a:lstStyle/>
        <a:p>
          <a:endParaRPr kumimoji="1" lang="ja-JP" altLang="en-US"/>
        </a:p>
      </dgm:t>
    </dgm:pt>
    <dgm:pt modelId="{F800FB6A-EB78-441D-A2B6-6BA11D7552D5}" type="pres">
      <dgm:prSet presAssocID="{D00FD98E-E044-4A2B-BFA6-47887ACBC69B}" presName="FiveNodes_4_text" presStyleLbl="node1" presStyleIdx="4" presStyleCnt="5">
        <dgm:presLayoutVars>
          <dgm:bulletEnabled val="1"/>
        </dgm:presLayoutVars>
      </dgm:prSet>
      <dgm:spPr/>
      <dgm:t>
        <a:bodyPr/>
        <a:lstStyle/>
        <a:p>
          <a:endParaRPr kumimoji="1" lang="ja-JP" altLang="en-US"/>
        </a:p>
      </dgm:t>
    </dgm:pt>
    <dgm:pt modelId="{95344DC5-3A4D-4A42-A0B1-741AE020E71A}" type="pres">
      <dgm:prSet presAssocID="{D00FD98E-E044-4A2B-BFA6-47887ACBC69B}" presName="FiveNodes_5_text" presStyleLbl="node1" presStyleIdx="4" presStyleCnt="5">
        <dgm:presLayoutVars>
          <dgm:bulletEnabled val="1"/>
        </dgm:presLayoutVars>
      </dgm:prSet>
      <dgm:spPr/>
      <dgm:t>
        <a:bodyPr/>
        <a:lstStyle/>
        <a:p>
          <a:endParaRPr kumimoji="1" lang="ja-JP" altLang="en-US"/>
        </a:p>
      </dgm:t>
    </dgm:pt>
  </dgm:ptLst>
  <dgm:cxnLst>
    <dgm:cxn modelId="{C09E0638-2A63-4836-A3E2-BEF3D702F876}" type="presOf" srcId="{D00FD98E-E044-4A2B-BFA6-47887ACBC69B}" destId="{4951C692-971A-4595-A42C-D4CA0E5D534C}" srcOrd="0" destOrd="0" presId="urn:microsoft.com/office/officeart/2005/8/layout/vProcess5"/>
    <dgm:cxn modelId="{BC50253B-72E3-4F75-B204-A7EBC1D114BC}" type="presOf" srcId="{43F6368E-4792-448E-AEEA-F206250E1003}" destId="{2587394C-FF0C-4FD6-839E-56457C7F7A72}" srcOrd="0" destOrd="0" presId="urn:microsoft.com/office/officeart/2005/8/layout/vProcess5"/>
    <dgm:cxn modelId="{550D9D59-0D1F-4559-892E-BC22133B96CA}" type="presOf" srcId="{0701AE64-C90D-487C-BAC4-5C8C8B484B48}" destId="{5D3A6D84-24BB-430C-94BB-0873FFA246B1}" srcOrd="0" destOrd="0" presId="urn:microsoft.com/office/officeart/2005/8/layout/vProcess5"/>
    <dgm:cxn modelId="{70AC1685-742A-40DC-A4E5-6D08C57B6884}" type="presOf" srcId="{7FB4689C-5033-480B-BD1C-C21633FD74C5}" destId="{13242333-D4A1-4A93-9A8C-A54EDE17FE16}" srcOrd="0" destOrd="0" presId="urn:microsoft.com/office/officeart/2005/8/layout/vProcess5"/>
    <dgm:cxn modelId="{C99197B7-F166-4E9E-A181-E21AA1486BDA}" type="presOf" srcId="{5C24AB38-20AA-48C6-8150-DFEC14CF8785}" destId="{F6B595AB-7601-494E-846F-D6D14F19D9BF}" srcOrd="1" destOrd="0" presId="urn:microsoft.com/office/officeart/2005/8/layout/vProcess5"/>
    <dgm:cxn modelId="{866A938D-ED0C-4E7A-86D4-C8CECDEF0BFE}" srcId="{D00FD98E-E044-4A2B-BFA6-47887ACBC69B}" destId="{0701AE64-C90D-487C-BAC4-5C8C8B484B48}" srcOrd="0" destOrd="0" parTransId="{ABF79B7B-D658-4CBE-9030-3A07D98BE321}" sibTransId="{E375B4B0-4141-4283-B473-C287C3EE2C4A}"/>
    <dgm:cxn modelId="{B0379CE2-26EB-4059-9256-43CE139B57E9}" type="presOf" srcId="{0D56B15F-AA60-4120-A361-FA96D4EFD26F}" destId="{00D1A657-FCA4-40FD-9953-1C52C88A5051}" srcOrd="0" destOrd="0" presId="urn:microsoft.com/office/officeart/2005/8/layout/vProcess5"/>
    <dgm:cxn modelId="{97F15EC1-09CB-482F-8F5E-3D625F758066}" srcId="{D00FD98E-E044-4A2B-BFA6-47887ACBC69B}" destId="{0B16E4D8-C58E-4D64-8A9C-128EB68ED837}" srcOrd="3" destOrd="0" parTransId="{20ED3120-7CEE-41B5-B925-84135D669E2A}" sibTransId="{950E9FCF-5417-4905-BB16-FC24E9D8FE24}"/>
    <dgm:cxn modelId="{9DCF3BB3-FBE5-412C-B195-3F411009FAD6}" type="presOf" srcId="{E375B4B0-4141-4283-B473-C287C3EE2C4A}" destId="{09CA4AB1-2979-4D7F-B062-4BEDBE441A06}" srcOrd="0" destOrd="0" presId="urn:microsoft.com/office/officeart/2005/8/layout/vProcess5"/>
    <dgm:cxn modelId="{A89CD9E5-DAF7-4BD2-B24B-E821CED91E53}" type="presOf" srcId="{42B3D1A5-AC58-422E-9DBB-A00F52B6433F}" destId="{1F8DFE13-3B84-4CF2-8D56-4CAB4F1FE094}" srcOrd="0" destOrd="0" presId="urn:microsoft.com/office/officeart/2005/8/layout/vProcess5"/>
    <dgm:cxn modelId="{3967304D-29D2-4D36-B849-299955FC9B67}" type="presOf" srcId="{950E9FCF-5417-4905-BB16-FC24E9D8FE24}" destId="{722C7639-DD14-4C25-BA4C-9925E98B5D23}" srcOrd="0" destOrd="0" presId="urn:microsoft.com/office/officeart/2005/8/layout/vProcess5"/>
    <dgm:cxn modelId="{B8DF75C1-DB9E-4558-96FE-1E0CF6361194}" type="presOf" srcId="{42B3D1A5-AC58-422E-9DBB-A00F52B6433F}" destId="{95344DC5-3A4D-4A42-A0B1-741AE020E71A}" srcOrd="1" destOrd="0" presId="urn:microsoft.com/office/officeart/2005/8/layout/vProcess5"/>
    <dgm:cxn modelId="{62DE8F79-D16D-40A3-90A8-54C0CC29098A}" srcId="{D00FD98E-E044-4A2B-BFA6-47887ACBC69B}" destId="{7FB4689C-5033-480B-BD1C-C21633FD74C5}" srcOrd="1" destOrd="0" parTransId="{847E7B7C-31BC-4A87-AAF2-0DFBAE37B73D}" sibTransId="{43F6368E-4792-448E-AEEA-F206250E1003}"/>
    <dgm:cxn modelId="{7EEFC3D2-3EDA-47C5-A983-BED73810E886}" srcId="{D00FD98E-E044-4A2B-BFA6-47887ACBC69B}" destId="{5C24AB38-20AA-48C6-8150-DFEC14CF8785}" srcOrd="2" destOrd="0" parTransId="{73DFE038-6643-4699-8E04-EC7FEB0DE19B}" sibTransId="{0D56B15F-AA60-4120-A361-FA96D4EFD26F}"/>
    <dgm:cxn modelId="{2F9A6B02-FBB1-4572-B702-E4B1F5B0A9C5}" type="presOf" srcId="{5C24AB38-20AA-48C6-8150-DFEC14CF8785}" destId="{95519BAF-47F1-4F3F-A6C5-259C64205F28}" srcOrd="0" destOrd="0" presId="urn:microsoft.com/office/officeart/2005/8/layout/vProcess5"/>
    <dgm:cxn modelId="{61FFAF8A-6436-430E-A8D6-5240F4CBAFEB}" type="presOf" srcId="{0B16E4D8-C58E-4D64-8A9C-128EB68ED837}" destId="{F800FB6A-EB78-441D-A2B6-6BA11D7552D5}" srcOrd="1" destOrd="0" presId="urn:microsoft.com/office/officeart/2005/8/layout/vProcess5"/>
    <dgm:cxn modelId="{AF8DF922-BA6A-44FD-9A16-29B2B3B849D5}" type="presOf" srcId="{0701AE64-C90D-487C-BAC4-5C8C8B484B48}" destId="{468B574B-D812-4BA4-A159-A1CC5E1105C7}" srcOrd="1" destOrd="0" presId="urn:microsoft.com/office/officeart/2005/8/layout/vProcess5"/>
    <dgm:cxn modelId="{AD0B5C0A-43CA-414A-A38E-1912DC6AC250}" srcId="{D00FD98E-E044-4A2B-BFA6-47887ACBC69B}" destId="{42B3D1A5-AC58-422E-9DBB-A00F52B6433F}" srcOrd="4" destOrd="0" parTransId="{05351813-1491-4118-9369-7CEEEBC62FF9}" sibTransId="{26299491-2774-4F28-9DC2-C5B66C499676}"/>
    <dgm:cxn modelId="{4F07AE7E-67BF-41CB-BB6F-165AE7FF56C0}" type="presOf" srcId="{0B16E4D8-C58E-4D64-8A9C-128EB68ED837}" destId="{FF9B605D-2C36-47C5-8F72-70E101E5F5A7}" srcOrd="0" destOrd="0" presId="urn:microsoft.com/office/officeart/2005/8/layout/vProcess5"/>
    <dgm:cxn modelId="{A69E221B-C56E-4E2C-B030-4757558C9F22}" type="presOf" srcId="{7FB4689C-5033-480B-BD1C-C21633FD74C5}" destId="{D55EAB59-450F-493D-8635-977561639766}" srcOrd="1" destOrd="0" presId="urn:microsoft.com/office/officeart/2005/8/layout/vProcess5"/>
    <dgm:cxn modelId="{75191DDF-7C96-48E3-81A8-9DE839686383}" type="presParOf" srcId="{4951C692-971A-4595-A42C-D4CA0E5D534C}" destId="{78B7B380-8939-4AA9-9CDA-EDF8F6A418F7}" srcOrd="0" destOrd="0" presId="urn:microsoft.com/office/officeart/2005/8/layout/vProcess5"/>
    <dgm:cxn modelId="{EE202202-7C49-4895-9CF4-63A110541578}" type="presParOf" srcId="{4951C692-971A-4595-A42C-D4CA0E5D534C}" destId="{5D3A6D84-24BB-430C-94BB-0873FFA246B1}" srcOrd="1" destOrd="0" presId="urn:microsoft.com/office/officeart/2005/8/layout/vProcess5"/>
    <dgm:cxn modelId="{7ABCED5F-51AA-48F5-B121-7F9C574C223D}" type="presParOf" srcId="{4951C692-971A-4595-A42C-D4CA0E5D534C}" destId="{13242333-D4A1-4A93-9A8C-A54EDE17FE16}" srcOrd="2" destOrd="0" presId="urn:microsoft.com/office/officeart/2005/8/layout/vProcess5"/>
    <dgm:cxn modelId="{0B17B5F8-D8FB-47DB-AD48-CD760FCDF15E}" type="presParOf" srcId="{4951C692-971A-4595-A42C-D4CA0E5D534C}" destId="{95519BAF-47F1-4F3F-A6C5-259C64205F28}" srcOrd="3" destOrd="0" presId="urn:microsoft.com/office/officeart/2005/8/layout/vProcess5"/>
    <dgm:cxn modelId="{BC758850-A654-4324-B0C7-03848035C0A2}" type="presParOf" srcId="{4951C692-971A-4595-A42C-D4CA0E5D534C}" destId="{FF9B605D-2C36-47C5-8F72-70E101E5F5A7}" srcOrd="4" destOrd="0" presId="urn:microsoft.com/office/officeart/2005/8/layout/vProcess5"/>
    <dgm:cxn modelId="{71A241D7-804B-49AC-965D-24629499B5EA}" type="presParOf" srcId="{4951C692-971A-4595-A42C-D4CA0E5D534C}" destId="{1F8DFE13-3B84-4CF2-8D56-4CAB4F1FE094}" srcOrd="5" destOrd="0" presId="urn:microsoft.com/office/officeart/2005/8/layout/vProcess5"/>
    <dgm:cxn modelId="{09223A6B-3365-46E3-B028-F7CB47617F64}" type="presParOf" srcId="{4951C692-971A-4595-A42C-D4CA0E5D534C}" destId="{09CA4AB1-2979-4D7F-B062-4BEDBE441A06}" srcOrd="6" destOrd="0" presId="urn:microsoft.com/office/officeart/2005/8/layout/vProcess5"/>
    <dgm:cxn modelId="{B37690B7-6E39-4AE6-86F8-DC1C8E0C0259}" type="presParOf" srcId="{4951C692-971A-4595-A42C-D4CA0E5D534C}" destId="{2587394C-FF0C-4FD6-839E-56457C7F7A72}" srcOrd="7" destOrd="0" presId="urn:microsoft.com/office/officeart/2005/8/layout/vProcess5"/>
    <dgm:cxn modelId="{2C9E484A-CBEA-40F9-AB22-EBCD2985F0AE}" type="presParOf" srcId="{4951C692-971A-4595-A42C-D4CA0E5D534C}" destId="{00D1A657-FCA4-40FD-9953-1C52C88A5051}" srcOrd="8" destOrd="0" presId="urn:microsoft.com/office/officeart/2005/8/layout/vProcess5"/>
    <dgm:cxn modelId="{B3371463-94B5-42C8-8BB4-646C9FAF11F8}" type="presParOf" srcId="{4951C692-971A-4595-A42C-D4CA0E5D534C}" destId="{722C7639-DD14-4C25-BA4C-9925E98B5D23}" srcOrd="9" destOrd="0" presId="urn:microsoft.com/office/officeart/2005/8/layout/vProcess5"/>
    <dgm:cxn modelId="{290D8214-4B1B-475C-B1B4-20A1C7568A33}" type="presParOf" srcId="{4951C692-971A-4595-A42C-D4CA0E5D534C}" destId="{468B574B-D812-4BA4-A159-A1CC5E1105C7}" srcOrd="10" destOrd="0" presId="urn:microsoft.com/office/officeart/2005/8/layout/vProcess5"/>
    <dgm:cxn modelId="{9675B811-C240-4B1D-8F07-700BAED44221}" type="presParOf" srcId="{4951C692-971A-4595-A42C-D4CA0E5D534C}" destId="{D55EAB59-450F-493D-8635-977561639766}" srcOrd="11" destOrd="0" presId="urn:microsoft.com/office/officeart/2005/8/layout/vProcess5"/>
    <dgm:cxn modelId="{EA4FB46A-276C-46E4-9F74-64CC45DC3924}" type="presParOf" srcId="{4951C692-971A-4595-A42C-D4CA0E5D534C}" destId="{F6B595AB-7601-494E-846F-D6D14F19D9BF}" srcOrd="12" destOrd="0" presId="urn:microsoft.com/office/officeart/2005/8/layout/vProcess5"/>
    <dgm:cxn modelId="{54A16741-3219-496C-B5EE-BC1684DEBB86}" type="presParOf" srcId="{4951C692-971A-4595-A42C-D4CA0E5D534C}" destId="{F800FB6A-EB78-441D-A2B6-6BA11D7552D5}" srcOrd="13" destOrd="0" presId="urn:microsoft.com/office/officeart/2005/8/layout/vProcess5"/>
    <dgm:cxn modelId="{2E3D4120-2CC3-4702-92A6-C90973F27FBF}" type="presParOf" srcId="{4951C692-971A-4595-A42C-D4CA0E5D534C}" destId="{95344DC5-3A4D-4A42-A0B1-741AE020E71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E85C5-538E-4138-94FE-668AAC5B228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kumimoji="1" lang="ja-JP" altLang="en-US"/>
        </a:p>
      </dgm:t>
    </dgm:pt>
    <dgm:pt modelId="{FD73B7D2-35AB-41BF-8DA0-4D1C5413B981}">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支援の場面</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dgm:t>
    </dgm:pt>
    <dgm:pt modelId="{454E80C6-E09F-4C87-BB00-4D14D7B2FA3D}" type="parTrans" cxnId="{03CD7D31-7872-4B09-8BC7-24F9E45C3287}">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1451FF5D-5DA4-4E22-9AB3-A26184A8DB99}" type="sibTrans" cxnId="{03CD7D31-7872-4B09-8BC7-24F9E45C3287}">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2A0470AE-A8DD-4742-85C6-F076C4FED737}">
      <dgm:prSet phldrT="[テキスト]" custT="1"/>
      <dgm:spPr/>
      <dgm: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具体的な支援の例</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dgm:t>
    </dgm:pt>
    <dgm:pt modelId="{A4175BB5-CFB4-4074-88D8-D4FD73722D77}" type="parTrans" cxnId="{E9561A02-43B4-4917-AB00-99FD829188FB}">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A6E27E94-A570-419F-B066-8C139CC45E60}" type="sibTrans" cxnId="{E9561A02-43B4-4917-AB00-99FD829188FB}">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590C3589-7818-4186-989E-DC49DDA2CEEA}">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履修登録</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5E0D01AF-09EE-4438-A970-815AB2FF77B1}" type="parTrans" cxnId="{F0AFE0F4-BDAC-4F33-B8B9-A7D02D7A5614}">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78D5142A-ABDB-4F7D-8371-9EB492577C83}" type="sibTrans" cxnId="{F0AFE0F4-BDAC-4F33-B8B9-A7D02D7A5614}">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BB2FCB3C-CD2B-44CB-9F1E-3578ED9D036F}">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通信教育課程におけるスクーリング</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2585664B-CB4F-4ABE-9E34-FC9AAA76C4D0}" type="parTrans" cxnId="{199F6A26-C512-442B-83D0-AAC7B184454D}">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3BA61790-2969-4A25-AAB4-9B0E1E603637}" type="sibTrans" cxnId="{199F6A26-C512-442B-83D0-AAC7B184454D}">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1A62B855-514B-41F3-A27B-BAAAEA9C9EFA}">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配慮依頼文書の配付</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DE9A9ACF-4FFA-4A07-B9D9-332A4B4EE877}" type="parTrans" cxnId="{7B17A679-4812-44C1-AC38-8E7A87FF8441}">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636CFFFD-EAFA-433E-A655-0F607D6607F1}" type="sibTrans" cxnId="{7B17A679-4812-44C1-AC38-8E7A87FF8441}">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FBECDF64-4DD3-42EA-A793-611369AA2A47}">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試験時間延長、別室受験</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3EB964F8-046B-425C-B2B9-C911694F85F2}" type="parTrans" cxnId="{BDCF71A8-65D7-4662-8121-D6DAF7A71C05}">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D573FEC3-7A2D-4466-A8CE-DB5A05D6E91C}" type="sibTrans" cxnId="{BDCF71A8-65D7-4662-8121-D6DAF7A71C05}">
      <dgm:prSet/>
      <dgm:spPr/>
      <dgm:t>
        <a:bodyPr/>
        <a:lstStyle/>
        <a:p>
          <a:endParaRPr kumimoji="1" lang="ja-JP" altLang="en-US" b="1">
            <a:latin typeface="Meiryo UI" panose="020B0604030504040204" pitchFamily="50" charset="-128"/>
            <a:ea typeface="Meiryo UI" panose="020B0604030504040204" pitchFamily="50" charset="-128"/>
            <a:cs typeface="Meiryo UI" panose="020B0604030504040204" pitchFamily="50" charset="-128"/>
          </a:endParaRPr>
        </a:p>
      </dgm:t>
    </dgm:pt>
    <dgm:pt modelId="{AF665FD7-582B-431C-BE9E-C54D916B65A4}">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図書館、情報処理室等の利用</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C171F0C9-DBE5-4C83-B7B9-0EE1CE4963C8}" type="parTrans" cxnId="{2E3E7648-8F51-4C95-93F5-61232C66669C}">
      <dgm:prSet/>
      <dgm:spPr/>
      <dgm:t>
        <a:bodyPr/>
        <a:lstStyle/>
        <a:p>
          <a:endParaRPr kumimoji="1" lang="ja-JP" altLang="en-US" b="1"/>
        </a:p>
      </dgm:t>
    </dgm:pt>
    <dgm:pt modelId="{BA613D79-6F67-4619-8D41-D5C8E493D4ED}" type="sibTrans" cxnId="{2E3E7648-8F51-4C95-93F5-61232C66669C}">
      <dgm:prSet/>
      <dgm:spPr/>
      <dgm:t>
        <a:bodyPr/>
        <a:lstStyle/>
        <a:p>
          <a:endParaRPr kumimoji="1" lang="ja-JP" altLang="en-US" b="1"/>
        </a:p>
      </dgm:t>
    </dgm:pt>
    <dgm:pt modelId="{015DA328-A058-455D-8B6A-4F25C420DE30}">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ノートテイク、パソコンテイク、手話通訳</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199BE4DE-5B9B-4097-8840-27DDFB70CDC7}" type="parTrans" cxnId="{263B0D0F-25CE-4B56-B0C8-7D83778526FF}">
      <dgm:prSet/>
      <dgm:spPr/>
      <dgm:t>
        <a:bodyPr/>
        <a:lstStyle/>
        <a:p>
          <a:endParaRPr kumimoji="1" lang="ja-JP" altLang="en-US" b="1"/>
        </a:p>
      </dgm:t>
    </dgm:pt>
    <dgm:pt modelId="{E515B336-CE82-4E39-A40F-6DD162A09AF9}" type="sibTrans" cxnId="{263B0D0F-25CE-4B56-B0C8-7D83778526FF}">
      <dgm:prSet/>
      <dgm:spPr/>
      <dgm:t>
        <a:bodyPr/>
        <a:lstStyle/>
        <a:p>
          <a:endParaRPr kumimoji="1" lang="ja-JP" altLang="en-US" b="1"/>
        </a:p>
      </dgm:t>
    </dgm:pt>
    <dgm:pt modelId="{9236D904-1434-4BAD-8473-F50CF2CE8A99}">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講義、実験、実習、演習</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19A4C447-03B9-485A-8ED4-4D5CDEA3F6DF}" type="parTrans" cxnId="{E25794CD-8A2A-4822-89C8-2284DC684C56}">
      <dgm:prSet/>
      <dgm:spPr/>
      <dgm:t>
        <a:bodyPr/>
        <a:lstStyle/>
        <a:p>
          <a:endParaRPr kumimoji="1" lang="ja-JP" altLang="en-US" b="1"/>
        </a:p>
      </dgm:t>
    </dgm:pt>
    <dgm:pt modelId="{4D648FC7-26D8-4B68-BE99-343478D56116}" type="sibTrans" cxnId="{E25794CD-8A2A-4822-89C8-2284DC684C56}">
      <dgm:prSet/>
      <dgm:spPr/>
      <dgm:t>
        <a:bodyPr/>
        <a:lstStyle/>
        <a:p>
          <a:endParaRPr kumimoji="1" lang="ja-JP" altLang="en-US" b="1"/>
        </a:p>
      </dgm:t>
    </dgm:pt>
    <dgm:pt modelId="{DD390688-105B-49F9-9DFE-32CAA103CD64}">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定期試験、レポート等の評価</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3C4D3972-FD19-42A1-9507-E9E6F5A03283}" type="parTrans" cxnId="{B01724D7-C530-45C8-8844-A377CC04E6B7}">
      <dgm:prSet/>
      <dgm:spPr/>
      <dgm:t>
        <a:bodyPr/>
        <a:lstStyle/>
        <a:p>
          <a:endParaRPr kumimoji="1" lang="ja-JP" altLang="en-US" b="1"/>
        </a:p>
      </dgm:t>
    </dgm:pt>
    <dgm:pt modelId="{5FDA6C91-2362-46B9-AAAF-40F93D3C0A52}" type="sibTrans" cxnId="{B01724D7-C530-45C8-8844-A377CC04E6B7}">
      <dgm:prSet/>
      <dgm:spPr/>
      <dgm:t>
        <a:bodyPr/>
        <a:lstStyle/>
        <a:p>
          <a:endParaRPr kumimoji="1" lang="ja-JP" altLang="en-US" b="1"/>
        </a:p>
      </dgm:t>
    </dgm:pt>
    <dgm:pt modelId="{4A2E4BBD-2E5A-42FC-AF22-0A1132D067E7}">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大学院における研究指導等の正課教育</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3DE7C044-36A7-490F-9DE8-F483ED9E1D9B}" type="parTrans" cxnId="{DD48FC81-FFF5-4B48-9287-23E6891343AE}">
      <dgm:prSet/>
      <dgm:spPr/>
      <dgm:t>
        <a:bodyPr/>
        <a:lstStyle/>
        <a:p>
          <a:endParaRPr kumimoji="1" lang="ja-JP" altLang="en-US" b="1"/>
        </a:p>
      </dgm:t>
    </dgm:pt>
    <dgm:pt modelId="{1CDF641C-5AF7-4615-AF00-5E68E6AE8575}" type="sibTrans" cxnId="{DD48FC81-FFF5-4B48-9287-23E6891343AE}">
      <dgm:prSet/>
      <dgm:spPr/>
      <dgm:t>
        <a:bodyPr/>
        <a:lstStyle/>
        <a:p>
          <a:endParaRPr kumimoji="1" lang="ja-JP" altLang="en-US" b="1"/>
        </a:p>
      </dgm:t>
    </dgm:pt>
    <dgm:pt modelId="{5512C330-B597-44C2-A1D8-67B2AA226F3A}">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教材の点訳、電子データ化</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66FD6B5E-65E6-4E56-8C77-32157CC1518D}" type="parTrans" cxnId="{F6B60063-80E0-41C7-B495-574DD9FDB7F2}">
      <dgm:prSet/>
      <dgm:spPr/>
      <dgm:t>
        <a:bodyPr/>
        <a:lstStyle/>
        <a:p>
          <a:endParaRPr kumimoji="1" lang="ja-JP" altLang="en-US" b="1"/>
        </a:p>
      </dgm:t>
    </dgm:pt>
    <dgm:pt modelId="{F0948BF5-A1F3-4ED3-A570-8EB95D5CF0C4}" type="sibTrans" cxnId="{F6B60063-80E0-41C7-B495-574DD9FDB7F2}">
      <dgm:prSet/>
      <dgm:spPr/>
      <dgm:t>
        <a:bodyPr/>
        <a:lstStyle/>
        <a:p>
          <a:endParaRPr kumimoji="1" lang="ja-JP" altLang="en-US" b="1"/>
        </a:p>
      </dgm:t>
    </dgm:pt>
    <dgm:pt modelId="{05462FC9-BE47-4E3B-A2D8-FFB937FED675}">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教室や座席の配慮、専用机、イス、スペース確保</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D8EE928D-36A0-4797-B583-0BA6D85861C8}" type="parTrans" cxnId="{6ECD96ED-4643-46BE-A053-641D095ACA19}">
      <dgm:prSet/>
      <dgm:spPr/>
      <dgm:t>
        <a:bodyPr/>
        <a:lstStyle/>
        <a:p>
          <a:endParaRPr kumimoji="1" lang="ja-JP" altLang="en-US" b="1"/>
        </a:p>
      </dgm:t>
    </dgm:pt>
    <dgm:pt modelId="{10056562-C19E-4BB3-853E-216E50894079}" type="sibTrans" cxnId="{6ECD96ED-4643-46BE-A053-641D095ACA19}">
      <dgm:prSet/>
      <dgm:spPr/>
      <dgm:t>
        <a:bodyPr/>
        <a:lstStyle/>
        <a:p>
          <a:endParaRPr kumimoji="1" lang="ja-JP" altLang="en-US" b="1"/>
        </a:p>
      </dgm:t>
    </dgm:pt>
    <dgm:pt modelId="{82957781-EDE4-43DB-986E-465A193EC785}">
      <dgm:prSet custT="1"/>
      <dgm:spPr/>
      <dgm:t>
        <a:bodyPr/>
        <a:lstStyle/>
        <a:p>
          <a:r>
            <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rPr>
            <a:t>注意事項の文書による伝達</a:t>
          </a:r>
          <a:endParaRPr kumimoji="1" lang="ja-JP" altLang="en-US" sz="1600" b="0" dirty="0">
            <a:latin typeface="Meiryo UI" panose="020B0604030504040204" pitchFamily="50" charset="-128"/>
            <a:ea typeface="Meiryo UI" panose="020B0604030504040204" pitchFamily="50" charset="-128"/>
            <a:cs typeface="Meiryo UI" panose="020B0604030504040204" pitchFamily="50" charset="-128"/>
          </a:endParaRPr>
        </a:p>
      </dgm:t>
    </dgm:pt>
    <dgm:pt modelId="{887B86CD-A755-4D53-9E4C-101C9D5CE1C1}" type="parTrans" cxnId="{D0930BEB-025E-489C-BEDB-E051C5DBB5E7}">
      <dgm:prSet/>
      <dgm:spPr/>
      <dgm:t>
        <a:bodyPr/>
        <a:lstStyle/>
        <a:p>
          <a:endParaRPr kumimoji="1" lang="ja-JP" altLang="en-US" b="1"/>
        </a:p>
      </dgm:t>
    </dgm:pt>
    <dgm:pt modelId="{152D29A4-873F-4F3C-8F1E-ECBAB7957AC9}" type="sibTrans" cxnId="{D0930BEB-025E-489C-BEDB-E051C5DBB5E7}">
      <dgm:prSet/>
      <dgm:spPr/>
      <dgm:t>
        <a:bodyPr/>
        <a:lstStyle/>
        <a:p>
          <a:endParaRPr kumimoji="1" lang="ja-JP" altLang="en-US" b="1"/>
        </a:p>
      </dgm:t>
    </dgm:pt>
    <dgm:pt modelId="{5D8B6236-CB84-4974-8FF7-A8F028207A41}" type="pres">
      <dgm:prSet presAssocID="{591E85C5-538E-4138-94FE-668AAC5B2286}" presName="theList" presStyleCnt="0">
        <dgm:presLayoutVars>
          <dgm:dir/>
          <dgm:animLvl val="lvl"/>
          <dgm:resizeHandles val="exact"/>
        </dgm:presLayoutVars>
      </dgm:prSet>
      <dgm:spPr/>
      <dgm:t>
        <a:bodyPr/>
        <a:lstStyle/>
        <a:p>
          <a:endParaRPr kumimoji="1" lang="ja-JP" altLang="en-US"/>
        </a:p>
      </dgm:t>
    </dgm:pt>
    <dgm:pt modelId="{33A99E85-4346-4E81-9401-40875F2AF0C0}" type="pres">
      <dgm:prSet presAssocID="{FD73B7D2-35AB-41BF-8DA0-4D1C5413B981}" presName="compNode" presStyleCnt="0"/>
      <dgm:spPr/>
    </dgm:pt>
    <dgm:pt modelId="{41CE387D-6E37-4EAA-AD80-9D077618863F}" type="pres">
      <dgm:prSet presAssocID="{FD73B7D2-35AB-41BF-8DA0-4D1C5413B981}" presName="aNode" presStyleLbl="bgShp" presStyleIdx="0" presStyleCnt="2"/>
      <dgm:spPr/>
      <dgm:t>
        <a:bodyPr/>
        <a:lstStyle/>
        <a:p>
          <a:endParaRPr kumimoji="1" lang="ja-JP" altLang="en-US"/>
        </a:p>
      </dgm:t>
    </dgm:pt>
    <dgm:pt modelId="{B9F03369-B8DD-4AF3-B173-A789B1FB7818}" type="pres">
      <dgm:prSet presAssocID="{FD73B7D2-35AB-41BF-8DA0-4D1C5413B981}" presName="textNode" presStyleLbl="bgShp" presStyleIdx="0" presStyleCnt="2"/>
      <dgm:spPr/>
      <dgm:t>
        <a:bodyPr/>
        <a:lstStyle/>
        <a:p>
          <a:endParaRPr kumimoji="1" lang="ja-JP" altLang="en-US"/>
        </a:p>
      </dgm:t>
    </dgm:pt>
    <dgm:pt modelId="{79FFC201-4913-4CC8-930B-AEAA036A51F9}" type="pres">
      <dgm:prSet presAssocID="{FD73B7D2-35AB-41BF-8DA0-4D1C5413B981}" presName="compChildNode" presStyleCnt="0"/>
      <dgm:spPr/>
    </dgm:pt>
    <dgm:pt modelId="{FD8048EA-F4F1-4C9B-97A7-7AC110E79418}" type="pres">
      <dgm:prSet presAssocID="{FD73B7D2-35AB-41BF-8DA0-4D1C5413B981}" presName="theInnerList" presStyleCnt="0"/>
      <dgm:spPr/>
    </dgm:pt>
    <dgm:pt modelId="{A0C293C5-E6BC-425A-995D-CFA540D51D03}" type="pres">
      <dgm:prSet presAssocID="{590C3589-7818-4186-989E-DC49DDA2CEEA}" presName="childNode" presStyleLbl="node1" presStyleIdx="0" presStyleCnt="12">
        <dgm:presLayoutVars>
          <dgm:bulletEnabled val="1"/>
        </dgm:presLayoutVars>
      </dgm:prSet>
      <dgm:spPr/>
      <dgm:t>
        <a:bodyPr/>
        <a:lstStyle/>
        <a:p>
          <a:endParaRPr kumimoji="1" lang="ja-JP" altLang="en-US"/>
        </a:p>
      </dgm:t>
    </dgm:pt>
    <dgm:pt modelId="{D278F136-33AF-4341-A0CA-1C82FED0CB21}" type="pres">
      <dgm:prSet presAssocID="{590C3589-7818-4186-989E-DC49DDA2CEEA}" presName="aSpace2" presStyleCnt="0"/>
      <dgm:spPr/>
    </dgm:pt>
    <dgm:pt modelId="{E9E2FF6D-B494-49E8-ABDF-7251AE01950D}" type="pres">
      <dgm:prSet presAssocID="{9236D904-1434-4BAD-8473-F50CF2CE8A99}" presName="childNode" presStyleLbl="node1" presStyleIdx="1" presStyleCnt="12">
        <dgm:presLayoutVars>
          <dgm:bulletEnabled val="1"/>
        </dgm:presLayoutVars>
      </dgm:prSet>
      <dgm:spPr/>
      <dgm:t>
        <a:bodyPr/>
        <a:lstStyle/>
        <a:p>
          <a:endParaRPr kumimoji="1" lang="ja-JP" altLang="en-US"/>
        </a:p>
      </dgm:t>
    </dgm:pt>
    <dgm:pt modelId="{A667DE66-D929-4FE3-B8DA-A005B50F91B8}" type="pres">
      <dgm:prSet presAssocID="{9236D904-1434-4BAD-8473-F50CF2CE8A99}" presName="aSpace2" presStyleCnt="0"/>
      <dgm:spPr/>
    </dgm:pt>
    <dgm:pt modelId="{A9288D55-88EC-422E-9D9C-3A1DDDCA6F8E}" type="pres">
      <dgm:prSet presAssocID="{DD390688-105B-49F9-9DFE-32CAA103CD64}" presName="childNode" presStyleLbl="node1" presStyleIdx="2" presStyleCnt="12">
        <dgm:presLayoutVars>
          <dgm:bulletEnabled val="1"/>
        </dgm:presLayoutVars>
      </dgm:prSet>
      <dgm:spPr/>
      <dgm:t>
        <a:bodyPr/>
        <a:lstStyle/>
        <a:p>
          <a:endParaRPr kumimoji="1" lang="ja-JP" altLang="en-US"/>
        </a:p>
      </dgm:t>
    </dgm:pt>
    <dgm:pt modelId="{A693B6A0-0BA8-4EB1-A548-1DE5B29FFF9A}" type="pres">
      <dgm:prSet presAssocID="{DD390688-105B-49F9-9DFE-32CAA103CD64}" presName="aSpace2" presStyleCnt="0"/>
      <dgm:spPr/>
    </dgm:pt>
    <dgm:pt modelId="{5347A827-4D15-4D6C-ABCD-B308ED2136A9}" type="pres">
      <dgm:prSet presAssocID="{BB2FCB3C-CD2B-44CB-9F1E-3578ED9D036F}" presName="childNode" presStyleLbl="node1" presStyleIdx="3" presStyleCnt="12">
        <dgm:presLayoutVars>
          <dgm:bulletEnabled val="1"/>
        </dgm:presLayoutVars>
      </dgm:prSet>
      <dgm:spPr/>
      <dgm:t>
        <a:bodyPr/>
        <a:lstStyle/>
        <a:p>
          <a:endParaRPr kumimoji="1" lang="ja-JP" altLang="en-US"/>
        </a:p>
      </dgm:t>
    </dgm:pt>
    <dgm:pt modelId="{46F1E2DE-9212-468C-A524-FC0E28663C56}" type="pres">
      <dgm:prSet presAssocID="{BB2FCB3C-CD2B-44CB-9F1E-3578ED9D036F}" presName="aSpace2" presStyleCnt="0"/>
      <dgm:spPr/>
    </dgm:pt>
    <dgm:pt modelId="{AAC19EF1-7F2E-418B-8AC5-BD4665812901}" type="pres">
      <dgm:prSet presAssocID="{4A2E4BBD-2E5A-42FC-AF22-0A1132D067E7}" presName="childNode" presStyleLbl="node1" presStyleIdx="4" presStyleCnt="12">
        <dgm:presLayoutVars>
          <dgm:bulletEnabled val="1"/>
        </dgm:presLayoutVars>
      </dgm:prSet>
      <dgm:spPr/>
      <dgm:t>
        <a:bodyPr/>
        <a:lstStyle/>
        <a:p>
          <a:endParaRPr kumimoji="1" lang="ja-JP" altLang="en-US"/>
        </a:p>
      </dgm:t>
    </dgm:pt>
    <dgm:pt modelId="{D70A6E99-5214-46C7-AD61-231FD89B9545}" type="pres">
      <dgm:prSet presAssocID="{4A2E4BBD-2E5A-42FC-AF22-0A1132D067E7}" presName="aSpace2" presStyleCnt="0"/>
      <dgm:spPr/>
    </dgm:pt>
    <dgm:pt modelId="{8A2FAD35-904B-4778-B6BB-0A056CD805B2}" type="pres">
      <dgm:prSet presAssocID="{AF665FD7-582B-431C-BE9E-C54D916B65A4}" presName="childNode" presStyleLbl="node1" presStyleIdx="5" presStyleCnt="12">
        <dgm:presLayoutVars>
          <dgm:bulletEnabled val="1"/>
        </dgm:presLayoutVars>
      </dgm:prSet>
      <dgm:spPr/>
      <dgm:t>
        <a:bodyPr/>
        <a:lstStyle/>
        <a:p>
          <a:endParaRPr kumimoji="1" lang="ja-JP" altLang="en-US"/>
        </a:p>
      </dgm:t>
    </dgm:pt>
    <dgm:pt modelId="{05ABC1BD-7AA6-47BB-BAB9-D820AE61B505}" type="pres">
      <dgm:prSet presAssocID="{FD73B7D2-35AB-41BF-8DA0-4D1C5413B981}" presName="aSpace" presStyleCnt="0"/>
      <dgm:spPr/>
    </dgm:pt>
    <dgm:pt modelId="{D9067B0D-E5E4-4273-8E96-33E314132923}" type="pres">
      <dgm:prSet presAssocID="{2A0470AE-A8DD-4742-85C6-F076C4FED737}" presName="compNode" presStyleCnt="0"/>
      <dgm:spPr/>
    </dgm:pt>
    <dgm:pt modelId="{20121169-72B1-4A99-B3E5-F854EA7820B7}" type="pres">
      <dgm:prSet presAssocID="{2A0470AE-A8DD-4742-85C6-F076C4FED737}" presName="aNode" presStyleLbl="bgShp" presStyleIdx="1" presStyleCnt="2"/>
      <dgm:spPr/>
      <dgm:t>
        <a:bodyPr/>
        <a:lstStyle/>
        <a:p>
          <a:endParaRPr kumimoji="1" lang="ja-JP" altLang="en-US"/>
        </a:p>
      </dgm:t>
    </dgm:pt>
    <dgm:pt modelId="{2755228B-AF7E-411D-B71A-FBB032A27D2F}" type="pres">
      <dgm:prSet presAssocID="{2A0470AE-A8DD-4742-85C6-F076C4FED737}" presName="textNode" presStyleLbl="bgShp" presStyleIdx="1" presStyleCnt="2"/>
      <dgm:spPr/>
      <dgm:t>
        <a:bodyPr/>
        <a:lstStyle/>
        <a:p>
          <a:endParaRPr kumimoji="1" lang="ja-JP" altLang="en-US"/>
        </a:p>
      </dgm:t>
    </dgm:pt>
    <dgm:pt modelId="{A8B6077C-4AE4-4433-B755-1A5D7DFAAF32}" type="pres">
      <dgm:prSet presAssocID="{2A0470AE-A8DD-4742-85C6-F076C4FED737}" presName="compChildNode" presStyleCnt="0"/>
      <dgm:spPr/>
    </dgm:pt>
    <dgm:pt modelId="{0957CFFA-49D6-4431-9AD0-FDDE7BF07A01}" type="pres">
      <dgm:prSet presAssocID="{2A0470AE-A8DD-4742-85C6-F076C4FED737}" presName="theInnerList" presStyleCnt="0"/>
      <dgm:spPr/>
    </dgm:pt>
    <dgm:pt modelId="{C7D6C7FF-5BE2-45EB-9FC7-FE6FA393342C}" type="pres">
      <dgm:prSet presAssocID="{1A62B855-514B-41F3-A27B-BAAAEA9C9EFA}" presName="childNode" presStyleLbl="node1" presStyleIdx="6" presStyleCnt="12">
        <dgm:presLayoutVars>
          <dgm:bulletEnabled val="1"/>
        </dgm:presLayoutVars>
      </dgm:prSet>
      <dgm:spPr/>
      <dgm:t>
        <a:bodyPr/>
        <a:lstStyle/>
        <a:p>
          <a:endParaRPr kumimoji="1" lang="ja-JP" altLang="en-US"/>
        </a:p>
      </dgm:t>
    </dgm:pt>
    <dgm:pt modelId="{1CCE73BF-F37A-4A8C-B401-7782D22FDEB5}" type="pres">
      <dgm:prSet presAssocID="{1A62B855-514B-41F3-A27B-BAAAEA9C9EFA}" presName="aSpace2" presStyleCnt="0"/>
      <dgm:spPr/>
    </dgm:pt>
    <dgm:pt modelId="{4F06E50B-58E6-4B62-B94D-8C35D560C3D1}" type="pres">
      <dgm:prSet presAssocID="{5512C330-B597-44C2-A1D8-67B2AA226F3A}" presName="childNode" presStyleLbl="node1" presStyleIdx="7" presStyleCnt="12">
        <dgm:presLayoutVars>
          <dgm:bulletEnabled val="1"/>
        </dgm:presLayoutVars>
      </dgm:prSet>
      <dgm:spPr/>
      <dgm:t>
        <a:bodyPr/>
        <a:lstStyle/>
        <a:p>
          <a:endParaRPr kumimoji="1" lang="ja-JP" altLang="en-US"/>
        </a:p>
      </dgm:t>
    </dgm:pt>
    <dgm:pt modelId="{BEC9DB61-5E7E-4AD1-8C85-536C3F41F3F1}" type="pres">
      <dgm:prSet presAssocID="{5512C330-B597-44C2-A1D8-67B2AA226F3A}" presName="aSpace2" presStyleCnt="0"/>
      <dgm:spPr/>
    </dgm:pt>
    <dgm:pt modelId="{C200A8B2-E00C-46FC-88CF-0267B27413F3}" type="pres">
      <dgm:prSet presAssocID="{015DA328-A058-455D-8B6A-4F25C420DE30}" presName="childNode" presStyleLbl="node1" presStyleIdx="8" presStyleCnt="12">
        <dgm:presLayoutVars>
          <dgm:bulletEnabled val="1"/>
        </dgm:presLayoutVars>
      </dgm:prSet>
      <dgm:spPr/>
      <dgm:t>
        <a:bodyPr/>
        <a:lstStyle/>
        <a:p>
          <a:endParaRPr kumimoji="1" lang="ja-JP" altLang="en-US"/>
        </a:p>
      </dgm:t>
    </dgm:pt>
    <dgm:pt modelId="{34E26BA5-F8C3-4F6B-97C1-C2B0A54FDD5C}" type="pres">
      <dgm:prSet presAssocID="{015DA328-A058-455D-8B6A-4F25C420DE30}" presName="aSpace2" presStyleCnt="0"/>
      <dgm:spPr/>
    </dgm:pt>
    <dgm:pt modelId="{828F61BC-BEEB-4ABC-A2C1-E4A3CA67D865}" type="pres">
      <dgm:prSet presAssocID="{05462FC9-BE47-4E3B-A2D8-FFB937FED675}" presName="childNode" presStyleLbl="node1" presStyleIdx="9" presStyleCnt="12">
        <dgm:presLayoutVars>
          <dgm:bulletEnabled val="1"/>
        </dgm:presLayoutVars>
      </dgm:prSet>
      <dgm:spPr/>
      <dgm:t>
        <a:bodyPr/>
        <a:lstStyle/>
        <a:p>
          <a:endParaRPr kumimoji="1" lang="ja-JP" altLang="en-US"/>
        </a:p>
      </dgm:t>
    </dgm:pt>
    <dgm:pt modelId="{1FE0CC38-35FF-4BDC-B1B3-5D8750656EA7}" type="pres">
      <dgm:prSet presAssocID="{05462FC9-BE47-4E3B-A2D8-FFB937FED675}" presName="aSpace2" presStyleCnt="0"/>
      <dgm:spPr/>
    </dgm:pt>
    <dgm:pt modelId="{38F207FD-705B-4CD2-A6AB-91C37D285789}" type="pres">
      <dgm:prSet presAssocID="{FBECDF64-4DD3-42EA-A793-611369AA2A47}" presName="childNode" presStyleLbl="node1" presStyleIdx="10" presStyleCnt="12">
        <dgm:presLayoutVars>
          <dgm:bulletEnabled val="1"/>
        </dgm:presLayoutVars>
      </dgm:prSet>
      <dgm:spPr/>
      <dgm:t>
        <a:bodyPr/>
        <a:lstStyle/>
        <a:p>
          <a:endParaRPr kumimoji="1" lang="ja-JP" altLang="en-US"/>
        </a:p>
      </dgm:t>
    </dgm:pt>
    <dgm:pt modelId="{B9B25EE5-707A-4B8F-BF05-F090CDDAAAE2}" type="pres">
      <dgm:prSet presAssocID="{FBECDF64-4DD3-42EA-A793-611369AA2A47}" presName="aSpace2" presStyleCnt="0"/>
      <dgm:spPr/>
    </dgm:pt>
    <dgm:pt modelId="{BD6182CD-0CCE-4253-9B68-CEC3A3A5C2C4}" type="pres">
      <dgm:prSet presAssocID="{82957781-EDE4-43DB-986E-465A193EC785}" presName="childNode" presStyleLbl="node1" presStyleIdx="11" presStyleCnt="12">
        <dgm:presLayoutVars>
          <dgm:bulletEnabled val="1"/>
        </dgm:presLayoutVars>
      </dgm:prSet>
      <dgm:spPr/>
      <dgm:t>
        <a:bodyPr/>
        <a:lstStyle/>
        <a:p>
          <a:endParaRPr kumimoji="1" lang="ja-JP" altLang="en-US"/>
        </a:p>
      </dgm:t>
    </dgm:pt>
  </dgm:ptLst>
  <dgm:cxnLst>
    <dgm:cxn modelId="{0038B502-01C6-49A1-A88E-8E3112F77F15}" type="presOf" srcId="{05462FC9-BE47-4E3B-A2D8-FFB937FED675}" destId="{828F61BC-BEEB-4ABC-A2C1-E4A3CA67D865}" srcOrd="0" destOrd="0" presId="urn:microsoft.com/office/officeart/2005/8/layout/lProcess2"/>
    <dgm:cxn modelId="{DD48FC81-FFF5-4B48-9287-23E6891343AE}" srcId="{FD73B7D2-35AB-41BF-8DA0-4D1C5413B981}" destId="{4A2E4BBD-2E5A-42FC-AF22-0A1132D067E7}" srcOrd="4" destOrd="0" parTransId="{3DE7C044-36A7-490F-9DE8-F483ED9E1D9B}" sibTransId="{1CDF641C-5AF7-4615-AF00-5E68E6AE8575}"/>
    <dgm:cxn modelId="{F6B60063-80E0-41C7-B495-574DD9FDB7F2}" srcId="{2A0470AE-A8DD-4742-85C6-F076C4FED737}" destId="{5512C330-B597-44C2-A1D8-67B2AA226F3A}" srcOrd="1" destOrd="0" parTransId="{66FD6B5E-65E6-4E56-8C77-32157CC1518D}" sibTransId="{F0948BF5-A1F3-4ED3-A570-8EB95D5CF0C4}"/>
    <dgm:cxn modelId="{1DFF7A7B-95B3-4C5C-AC82-C278F272037C}" type="presOf" srcId="{5512C330-B597-44C2-A1D8-67B2AA226F3A}" destId="{4F06E50B-58E6-4B62-B94D-8C35D560C3D1}" srcOrd="0" destOrd="0" presId="urn:microsoft.com/office/officeart/2005/8/layout/lProcess2"/>
    <dgm:cxn modelId="{D0930BEB-025E-489C-BEDB-E051C5DBB5E7}" srcId="{2A0470AE-A8DD-4742-85C6-F076C4FED737}" destId="{82957781-EDE4-43DB-986E-465A193EC785}" srcOrd="5" destOrd="0" parTransId="{887B86CD-A755-4D53-9E4C-101C9D5CE1C1}" sibTransId="{152D29A4-873F-4F3C-8F1E-ECBAB7957AC9}"/>
    <dgm:cxn modelId="{0CFC3454-5D6F-4D4B-8E53-6C93BFBF0B73}" type="presOf" srcId="{BB2FCB3C-CD2B-44CB-9F1E-3578ED9D036F}" destId="{5347A827-4D15-4D6C-ABCD-B308ED2136A9}" srcOrd="0" destOrd="0" presId="urn:microsoft.com/office/officeart/2005/8/layout/lProcess2"/>
    <dgm:cxn modelId="{9E54C9CD-0B7B-42B0-AB1F-1254B02C8A3E}" type="presOf" srcId="{9236D904-1434-4BAD-8473-F50CF2CE8A99}" destId="{E9E2FF6D-B494-49E8-ABDF-7251AE01950D}" srcOrd="0" destOrd="0" presId="urn:microsoft.com/office/officeart/2005/8/layout/lProcess2"/>
    <dgm:cxn modelId="{FF302E0A-9BFA-4C50-9AA4-DFE18C2BDE91}" type="presOf" srcId="{590C3589-7818-4186-989E-DC49DDA2CEEA}" destId="{A0C293C5-E6BC-425A-995D-CFA540D51D03}" srcOrd="0" destOrd="0" presId="urn:microsoft.com/office/officeart/2005/8/layout/lProcess2"/>
    <dgm:cxn modelId="{F939EC73-3F55-49F3-9207-F1066CDF3D2D}" type="presOf" srcId="{AF665FD7-582B-431C-BE9E-C54D916B65A4}" destId="{8A2FAD35-904B-4778-B6BB-0A056CD805B2}" srcOrd="0" destOrd="0" presId="urn:microsoft.com/office/officeart/2005/8/layout/lProcess2"/>
    <dgm:cxn modelId="{9E29F173-D3C0-424D-BA80-9F39226D4081}" type="presOf" srcId="{82957781-EDE4-43DB-986E-465A193EC785}" destId="{BD6182CD-0CCE-4253-9B68-CEC3A3A5C2C4}" srcOrd="0" destOrd="0" presId="urn:microsoft.com/office/officeart/2005/8/layout/lProcess2"/>
    <dgm:cxn modelId="{47F28CAB-64C9-4A98-9E6B-10CB9B313595}" type="presOf" srcId="{FD73B7D2-35AB-41BF-8DA0-4D1C5413B981}" destId="{41CE387D-6E37-4EAA-AD80-9D077618863F}" srcOrd="0" destOrd="0" presId="urn:microsoft.com/office/officeart/2005/8/layout/lProcess2"/>
    <dgm:cxn modelId="{69128372-9B6A-493C-BD2B-4B72B45D72B6}" type="presOf" srcId="{591E85C5-538E-4138-94FE-668AAC5B2286}" destId="{5D8B6236-CB84-4974-8FF7-A8F028207A41}" srcOrd="0" destOrd="0" presId="urn:microsoft.com/office/officeart/2005/8/layout/lProcess2"/>
    <dgm:cxn modelId="{03CD7D31-7872-4B09-8BC7-24F9E45C3287}" srcId="{591E85C5-538E-4138-94FE-668AAC5B2286}" destId="{FD73B7D2-35AB-41BF-8DA0-4D1C5413B981}" srcOrd="0" destOrd="0" parTransId="{454E80C6-E09F-4C87-BB00-4D14D7B2FA3D}" sibTransId="{1451FF5D-5DA4-4E22-9AB3-A26184A8DB99}"/>
    <dgm:cxn modelId="{F0AFE0F4-BDAC-4F33-B8B9-A7D02D7A5614}" srcId="{FD73B7D2-35AB-41BF-8DA0-4D1C5413B981}" destId="{590C3589-7818-4186-989E-DC49DDA2CEEA}" srcOrd="0" destOrd="0" parTransId="{5E0D01AF-09EE-4438-A970-815AB2FF77B1}" sibTransId="{78D5142A-ABDB-4F7D-8371-9EB492577C83}"/>
    <dgm:cxn modelId="{E98D44DB-AEB9-4369-B49E-EB54BF1A55A0}" type="presOf" srcId="{2A0470AE-A8DD-4742-85C6-F076C4FED737}" destId="{2755228B-AF7E-411D-B71A-FBB032A27D2F}" srcOrd="1" destOrd="0" presId="urn:microsoft.com/office/officeart/2005/8/layout/lProcess2"/>
    <dgm:cxn modelId="{B01724D7-C530-45C8-8844-A377CC04E6B7}" srcId="{FD73B7D2-35AB-41BF-8DA0-4D1C5413B981}" destId="{DD390688-105B-49F9-9DFE-32CAA103CD64}" srcOrd="2" destOrd="0" parTransId="{3C4D3972-FD19-42A1-9507-E9E6F5A03283}" sibTransId="{5FDA6C91-2362-46B9-AAAF-40F93D3C0A52}"/>
    <dgm:cxn modelId="{263B0D0F-25CE-4B56-B0C8-7D83778526FF}" srcId="{2A0470AE-A8DD-4742-85C6-F076C4FED737}" destId="{015DA328-A058-455D-8B6A-4F25C420DE30}" srcOrd="2" destOrd="0" parTransId="{199BE4DE-5B9B-4097-8840-27DDFB70CDC7}" sibTransId="{E515B336-CE82-4E39-A40F-6DD162A09AF9}"/>
    <dgm:cxn modelId="{06AE1CAD-0676-4942-B576-4A450314FF27}" type="presOf" srcId="{DD390688-105B-49F9-9DFE-32CAA103CD64}" destId="{A9288D55-88EC-422E-9D9C-3A1DDDCA6F8E}" srcOrd="0" destOrd="0" presId="urn:microsoft.com/office/officeart/2005/8/layout/lProcess2"/>
    <dgm:cxn modelId="{2E3E7648-8F51-4C95-93F5-61232C66669C}" srcId="{FD73B7D2-35AB-41BF-8DA0-4D1C5413B981}" destId="{AF665FD7-582B-431C-BE9E-C54D916B65A4}" srcOrd="5" destOrd="0" parTransId="{C171F0C9-DBE5-4C83-B7B9-0EE1CE4963C8}" sibTransId="{BA613D79-6F67-4619-8D41-D5C8E493D4ED}"/>
    <dgm:cxn modelId="{7B17A679-4812-44C1-AC38-8E7A87FF8441}" srcId="{2A0470AE-A8DD-4742-85C6-F076C4FED737}" destId="{1A62B855-514B-41F3-A27B-BAAAEA9C9EFA}" srcOrd="0" destOrd="0" parTransId="{DE9A9ACF-4FFA-4A07-B9D9-332A4B4EE877}" sibTransId="{636CFFFD-EAFA-433E-A655-0F607D6607F1}"/>
    <dgm:cxn modelId="{6ECD96ED-4643-46BE-A053-641D095ACA19}" srcId="{2A0470AE-A8DD-4742-85C6-F076C4FED737}" destId="{05462FC9-BE47-4E3B-A2D8-FFB937FED675}" srcOrd="3" destOrd="0" parTransId="{D8EE928D-36A0-4797-B583-0BA6D85861C8}" sibTransId="{10056562-C19E-4BB3-853E-216E50894079}"/>
    <dgm:cxn modelId="{E9561A02-43B4-4917-AB00-99FD829188FB}" srcId="{591E85C5-538E-4138-94FE-668AAC5B2286}" destId="{2A0470AE-A8DD-4742-85C6-F076C4FED737}" srcOrd="1" destOrd="0" parTransId="{A4175BB5-CFB4-4074-88D8-D4FD73722D77}" sibTransId="{A6E27E94-A570-419F-B066-8C139CC45E60}"/>
    <dgm:cxn modelId="{49CF09D0-7434-40DF-8944-CDF3C53F7E44}" type="presOf" srcId="{1A62B855-514B-41F3-A27B-BAAAEA9C9EFA}" destId="{C7D6C7FF-5BE2-45EB-9FC7-FE6FA393342C}" srcOrd="0" destOrd="0" presId="urn:microsoft.com/office/officeart/2005/8/layout/lProcess2"/>
    <dgm:cxn modelId="{474BF748-ED52-4AA0-A427-28A93378B335}" type="presOf" srcId="{4A2E4BBD-2E5A-42FC-AF22-0A1132D067E7}" destId="{AAC19EF1-7F2E-418B-8AC5-BD4665812901}" srcOrd="0" destOrd="0" presId="urn:microsoft.com/office/officeart/2005/8/layout/lProcess2"/>
    <dgm:cxn modelId="{E25794CD-8A2A-4822-89C8-2284DC684C56}" srcId="{FD73B7D2-35AB-41BF-8DA0-4D1C5413B981}" destId="{9236D904-1434-4BAD-8473-F50CF2CE8A99}" srcOrd="1" destOrd="0" parTransId="{19A4C447-03B9-485A-8ED4-4D5CDEA3F6DF}" sibTransId="{4D648FC7-26D8-4B68-BE99-343478D56116}"/>
    <dgm:cxn modelId="{199F6A26-C512-442B-83D0-AAC7B184454D}" srcId="{FD73B7D2-35AB-41BF-8DA0-4D1C5413B981}" destId="{BB2FCB3C-CD2B-44CB-9F1E-3578ED9D036F}" srcOrd="3" destOrd="0" parTransId="{2585664B-CB4F-4ABE-9E34-FC9AAA76C4D0}" sibTransId="{3BA61790-2969-4A25-AAB4-9B0E1E603637}"/>
    <dgm:cxn modelId="{6C9DAADD-43F9-4E16-86C0-0730E1DB84B6}" type="presOf" srcId="{FD73B7D2-35AB-41BF-8DA0-4D1C5413B981}" destId="{B9F03369-B8DD-4AF3-B173-A789B1FB7818}" srcOrd="1" destOrd="0" presId="urn:microsoft.com/office/officeart/2005/8/layout/lProcess2"/>
    <dgm:cxn modelId="{BDCF71A8-65D7-4662-8121-D6DAF7A71C05}" srcId="{2A0470AE-A8DD-4742-85C6-F076C4FED737}" destId="{FBECDF64-4DD3-42EA-A793-611369AA2A47}" srcOrd="4" destOrd="0" parTransId="{3EB964F8-046B-425C-B2B9-C911694F85F2}" sibTransId="{D573FEC3-7A2D-4466-A8CE-DB5A05D6E91C}"/>
    <dgm:cxn modelId="{9B54A584-C311-4700-81A7-B9F8F1FE6335}" type="presOf" srcId="{015DA328-A058-455D-8B6A-4F25C420DE30}" destId="{C200A8B2-E00C-46FC-88CF-0267B27413F3}" srcOrd="0" destOrd="0" presId="urn:microsoft.com/office/officeart/2005/8/layout/lProcess2"/>
    <dgm:cxn modelId="{142D6528-DB55-4229-B8B8-1019CC541009}" type="presOf" srcId="{FBECDF64-4DD3-42EA-A793-611369AA2A47}" destId="{38F207FD-705B-4CD2-A6AB-91C37D285789}" srcOrd="0" destOrd="0" presId="urn:microsoft.com/office/officeart/2005/8/layout/lProcess2"/>
    <dgm:cxn modelId="{19F70622-75E9-4EA6-9AD4-DF7D4A90AEFF}" type="presOf" srcId="{2A0470AE-A8DD-4742-85C6-F076C4FED737}" destId="{20121169-72B1-4A99-B3E5-F854EA7820B7}" srcOrd="0" destOrd="0" presId="urn:microsoft.com/office/officeart/2005/8/layout/lProcess2"/>
    <dgm:cxn modelId="{AB79CE37-D9DE-42BB-92F4-BDDB75763E67}" type="presParOf" srcId="{5D8B6236-CB84-4974-8FF7-A8F028207A41}" destId="{33A99E85-4346-4E81-9401-40875F2AF0C0}" srcOrd="0" destOrd="0" presId="urn:microsoft.com/office/officeart/2005/8/layout/lProcess2"/>
    <dgm:cxn modelId="{DC422056-5E0B-4B86-942E-4696791A988F}" type="presParOf" srcId="{33A99E85-4346-4E81-9401-40875F2AF0C0}" destId="{41CE387D-6E37-4EAA-AD80-9D077618863F}" srcOrd="0" destOrd="0" presId="urn:microsoft.com/office/officeart/2005/8/layout/lProcess2"/>
    <dgm:cxn modelId="{81866A06-8060-47AF-B4B4-E9231099A60F}" type="presParOf" srcId="{33A99E85-4346-4E81-9401-40875F2AF0C0}" destId="{B9F03369-B8DD-4AF3-B173-A789B1FB7818}" srcOrd="1" destOrd="0" presId="urn:microsoft.com/office/officeart/2005/8/layout/lProcess2"/>
    <dgm:cxn modelId="{875E17AB-87BD-477F-BADC-B5584E563F3B}" type="presParOf" srcId="{33A99E85-4346-4E81-9401-40875F2AF0C0}" destId="{79FFC201-4913-4CC8-930B-AEAA036A51F9}" srcOrd="2" destOrd="0" presId="urn:microsoft.com/office/officeart/2005/8/layout/lProcess2"/>
    <dgm:cxn modelId="{48228A94-B929-4CF8-B903-F54502F0DA69}" type="presParOf" srcId="{79FFC201-4913-4CC8-930B-AEAA036A51F9}" destId="{FD8048EA-F4F1-4C9B-97A7-7AC110E79418}" srcOrd="0" destOrd="0" presId="urn:microsoft.com/office/officeart/2005/8/layout/lProcess2"/>
    <dgm:cxn modelId="{3351C46F-ED74-4F62-813E-83FC9851B1C8}" type="presParOf" srcId="{FD8048EA-F4F1-4C9B-97A7-7AC110E79418}" destId="{A0C293C5-E6BC-425A-995D-CFA540D51D03}" srcOrd="0" destOrd="0" presId="urn:microsoft.com/office/officeart/2005/8/layout/lProcess2"/>
    <dgm:cxn modelId="{23EA4FB1-70CA-4A5B-931A-6ACC8F44BE21}" type="presParOf" srcId="{FD8048EA-F4F1-4C9B-97A7-7AC110E79418}" destId="{D278F136-33AF-4341-A0CA-1C82FED0CB21}" srcOrd="1" destOrd="0" presId="urn:microsoft.com/office/officeart/2005/8/layout/lProcess2"/>
    <dgm:cxn modelId="{6947589F-F42E-40CB-8CBE-F257E9F843E7}" type="presParOf" srcId="{FD8048EA-F4F1-4C9B-97A7-7AC110E79418}" destId="{E9E2FF6D-B494-49E8-ABDF-7251AE01950D}" srcOrd="2" destOrd="0" presId="urn:microsoft.com/office/officeart/2005/8/layout/lProcess2"/>
    <dgm:cxn modelId="{8AFD18D1-E689-4D46-95A9-568F62541238}" type="presParOf" srcId="{FD8048EA-F4F1-4C9B-97A7-7AC110E79418}" destId="{A667DE66-D929-4FE3-B8DA-A005B50F91B8}" srcOrd="3" destOrd="0" presId="urn:microsoft.com/office/officeart/2005/8/layout/lProcess2"/>
    <dgm:cxn modelId="{C2079CAC-BC71-4EC2-A5E2-081E70FE585C}" type="presParOf" srcId="{FD8048EA-F4F1-4C9B-97A7-7AC110E79418}" destId="{A9288D55-88EC-422E-9D9C-3A1DDDCA6F8E}" srcOrd="4" destOrd="0" presId="urn:microsoft.com/office/officeart/2005/8/layout/lProcess2"/>
    <dgm:cxn modelId="{FBD298B3-F5B8-4EE4-B38C-166B5E0136FC}" type="presParOf" srcId="{FD8048EA-F4F1-4C9B-97A7-7AC110E79418}" destId="{A693B6A0-0BA8-4EB1-A548-1DE5B29FFF9A}" srcOrd="5" destOrd="0" presId="urn:microsoft.com/office/officeart/2005/8/layout/lProcess2"/>
    <dgm:cxn modelId="{2D2EF072-03BE-4F3D-BC9D-E5B951458682}" type="presParOf" srcId="{FD8048EA-F4F1-4C9B-97A7-7AC110E79418}" destId="{5347A827-4D15-4D6C-ABCD-B308ED2136A9}" srcOrd="6" destOrd="0" presId="urn:microsoft.com/office/officeart/2005/8/layout/lProcess2"/>
    <dgm:cxn modelId="{D72B8914-54B9-4026-A5AF-C435C8CDE2A0}" type="presParOf" srcId="{FD8048EA-F4F1-4C9B-97A7-7AC110E79418}" destId="{46F1E2DE-9212-468C-A524-FC0E28663C56}" srcOrd="7" destOrd="0" presId="urn:microsoft.com/office/officeart/2005/8/layout/lProcess2"/>
    <dgm:cxn modelId="{D2B41885-F122-4235-B3AB-66E8BCEE2548}" type="presParOf" srcId="{FD8048EA-F4F1-4C9B-97A7-7AC110E79418}" destId="{AAC19EF1-7F2E-418B-8AC5-BD4665812901}" srcOrd="8" destOrd="0" presId="urn:microsoft.com/office/officeart/2005/8/layout/lProcess2"/>
    <dgm:cxn modelId="{A7577962-351B-467B-BFA1-DA4306D272A6}" type="presParOf" srcId="{FD8048EA-F4F1-4C9B-97A7-7AC110E79418}" destId="{D70A6E99-5214-46C7-AD61-231FD89B9545}" srcOrd="9" destOrd="0" presId="urn:microsoft.com/office/officeart/2005/8/layout/lProcess2"/>
    <dgm:cxn modelId="{70FA01E8-A483-4F66-B1C3-A84A8C7A882B}" type="presParOf" srcId="{FD8048EA-F4F1-4C9B-97A7-7AC110E79418}" destId="{8A2FAD35-904B-4778-B6BB-0A056CD805B2}" srcOrd="10" destOrd="0" presId="urn:microsoft.com/office/officeart/2005/8/layout/lProcess2"/>
    <dgm:cxn modelId="{123AEA14-114A-468C-AFA6-8503565CE1D7}" type="presParOf" srcId="{5D8B6236-CB84-4974-8FF7-A8F028207A41}" destId="{05ABC1BD-7AA6-47BB-BAB9-D820AE61B505}" srcOrd="1" destOrd="0" presId="urn:microsoft.com/office/officeart/2005/8/layout/lProcess2"/>
    <dgm:cxn modelId="{029E6DB3-2DAC-43D2-8750-D04043CC338D}" type="presParOf" srcId="{5D8B6236-CB84-4974-8FF7-A8F028207A41}" destId="{D9067B0D-E5E4-4273-8E96-33E314132923}" srcOrd="2" destOrd="0" presId="urn:microsoft.com/office/officeart/2005/8/layout/lProcess2"/>
    <dgm:cxn modelId="{85A14760-15CB-4564-B97E-C6D6F033C7AF}" type="presParOf" srcId="{D9067B0D-E5E4-4273-8E96-33E314132923}" destId="{20121169-72B1-4A99-B3E5-F854EA7820B7}" srcOrd="0" destOrd="0" presId="urn:microsoft.com/office/officeart/2005/8/layout/lProcess2"/>
    <dgm:cxn modelId="{949EECEE-C09B-46B9-AD00-1A5ED4884F73}" type="presParOf" srcId="{D9067B0D-E5E4-4273-8E96-33E314132923}" destId="{2755228B-AF7E-411D-B71A-FBB032A27D2F}" srcOrd="1" destOrd="0" presId="urn:microsoft.com/office/officeart/2005/8/layout/lProcess2"/>
    <dgm:cxn modelId="{DA32D4AD-5A91-496C-864F-26E0ADEB9FF5}" type="presParOf" srcId="{D9067B0D-E5E4-4273-8E96-33E314132923}" destId="{A8B6077C-4AE4-4433-B755-1A5D7DFAAF32}" srcOrd="2" destOrd="0" presId="urn:microsoft.com/office/officeart/2005/8/layout/lProcess2"/>
    <dgm:cxn modelId="{AD18565A-51F9-4FC2-A7B5-BA69E343F1D6}" type="presParOf" srcId="{A8B6077C-4AE4-4433-B755-1A5D7DFAAF32}" destId="{0957CFFA-49D6-4431-9AD0-FDDE7BF07A01}" srcOrd="0" destOrd="0" presId="urn:microsoft.com/office/officeart/2005/8/layout/lProcess2"/>
    <dgm:cxn modelId="{4B869317-7B82-44A9-AC12-B9C0F975396D}" type="presParOf" srcId="{0957CFFA-49D6-4431-9AD0-FDDE7BF07A01}" destId="{C7D6C7FF-5BE2-45EB-9FC7-FE6FA393342C}" srcOrd="0" destOrd="0" presId="urn:microsoft.com/office/officeart/2005/8/layout/lProcess2"/>
    <dgm:cxn modelId="{878A8D9C-2103-41F6-8EB9-289B3BE94637}" type="presParOf" srcId="{0957CFFA-49D6-4431-9AD0-FDDE7BF07A01}" destId="{1CCE73BF-F37A-4A8C-B401-7782D22FDEB5}" srcOrd="1" destOrd="0" presId="urn:microsoft.com/office/officeart/2005/8/layout/lProcess2"/>
    <dgm:cxn modelId="{F0B9C7A6-856B-4801-A65D-1E56A959CDF0}" type="presParOf" srcId="{0957CFFA-49D6-4431-9AD0-FDDE7BF07A01}" destId="{4F06E50B-58E6-4B62-B94D-8C35D560C3D1}" srcOrd="2" destOrd="0" presId="urn:microsoft.com/office/officeart/2005/8/layout/lProcess2"/>
    <dgm:cxn modelId="{815D55C6-C5E4-4C44-B215-41D4469699D2}" type="presParOf" srcId="{0957CFFA-49D6-4431-9AD0-FDDE7BF07A01}" destId="{BEC9DB61-5E7E-4AD1-8C85-536C3F41F3F1}" srcOrd="3" destOrd="0" presId="urn:microsoft.com/office/officeart/2005/8/layout/lProcess2"/>
    <dgm:cxn modelId="{C9BFF442-1024-4CA9-8AE1-7C7EF4CEC72C}" type="presParOf" srcId="{0957CFFA-49D6-4431-9AD0-FDDE7BF07A01}" destId="{C200A8B2-E00C-46FC-88CF-0267B27413F3}" srcOrd="4" destOrd="0" presId="urn:microsoft.com/office/officeart/2005/8/layout/lProcess2"/>
    <dgm:cxn modelId="{C31DBE9D-ED40-44ED-8CBA-DBD6CB68DE3C}" type="presParOf" srcId="{0957CFFA-49D6-4431-9AD0-FDDE7BF07A01}" destId="{34E26BA5-F8C3-4F6B-97C1-C2B0A54FDD5C}" srcOrd="5" destOrd="0" presId="urn:microsoft.com/office/officeart/2005/8/layout/lProcess2"/>
    <dgm:cxn modelId="{2CC14723-EB32-400E-B982-A6A04B65EB47}" type="presParOf" srcId="{0957CFFA-49D6-4431-9AD0-FDDE7BF07A01}" destId="{828F61BC-BEEB-4ABC-A2C1-E4A3CA67D865}" srcOrd="6" destOrd="0" presId="urn:microsoft.com/office/officeart/2005/8/layout/lProcess2"/>
    <dgm:cxn modelId="{4DB0CCBD-0FAB-4D2C-8F69-DD081FE97FBC}" type="presParOf" srcId="{0957CFFA-49D6-4431-9AD0-FDDE7BF07A01}" destId="{1FE0CC38-35FF-4BDC-B1B3-5D8750656EA7}" srcOrd="7" destOrd="0" presId="urn:microsoft.com/office/officeart/2005/8/layout/lProcess2"/>
    <dgm:cxn modelId="{AF9C695D-6123-41E9-BDA7-363F7C8CD39C}" type="presParOf" srcId="{0957CFFA-49D6-4431-9AD0-FDDE7BF07A01}" destId="{38F207FD-705B-4CD2-A6AB-91C37D285789}" srcOrd="8" destOrd="0" presId="urn:microsoft.com/office/officeart/2005/8/layout/lProcess2"/>
    <dgm:cxn modelId="{2F694C9A-239D-4E27-872E-386A6B35FC93}" type="presParOf" srcId="{0957CFFA-49D6-4431-9AD0-FDDE7BF07A01}" destId="{B9B25EE5-707A-4B8F-BF05-F090CDDAAAE2}" srcOrd="9" destOrd="0" presId="urn:microsoft.com/office/officeart/2005/8/layout/lProcess2"/>
    <dgm:cxn modelId="{8FAB67FF-91B3-4BFE-B0EC-512BD55278DC}" type="presParOf" srcId="{0957CFFA-49D6-4431-9AD0-FDDE7BF07A01}" destId="{BD6182CD-0CCE-4253-9B68-CEC3A3A5C2C4}"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A6CF49-23BB-4AB8-B48B-C80BFFB4DEA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kumimoji="1" lang="ja-JP" altLang="en-US"/>
        </a:p>
      </dgm:t>
    </dgm:pt>
    <dgm:pt modelId="{8E1A10C8-3EE7-47EA-9270-ACA00A45FCFA}">
      <dgm:prSet phldrT="[テキスト]"/>
      <dgm:spPr/>
      <dgm: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学生生活に関わる支援</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0B0298E2-3F6A-4027-854E-6E57761495E8}" type="parTrans" cxnId="{134E786C-B37A-4D26-B4CC-B3CEC59D05E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AEDBBC2-830C-47C3-A1E3-4AC2D50601D9}" type="sibTrans" cxnId="{134E786C-B37A-4D26-B4CC-B3CEC59D05E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2CC95B1C-7EB2-4EFD-8DD3-7614FB80678C}">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学校が主催する学校行事（入学式等）</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3BD8F37C-D2C9-42E4-A0B2-942DDD9B6F22}" type="parTrans" cxnId="{6003448A-8D6F-4791-98CB-431F18A573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573A36B-E92D-454C-92C0-F7FA2151C9D6}" type="sibTrans" cxnId="{6003448A-8D6F-4791-98CB-431F18A573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155FCC0-04CB-439C-BE14-88580A82793D}">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学生寮等施設の利用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9A2C29E5-02DC-476A-8427-C7C9A62417BA}" type="parTrans" cxnId="{60191FF9-E2F4-4917-947D-5839A731FEA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952FFA7-A8B3-4D47-B1D7-49EDBD0FF3BC}" type="sibTrans" cxnId="{60191FF9-E2F4-4917-947D-5839A731FEA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56637C0-08C2-41EB-A58A-7E1E23E3D39A}">
      <dgm:prSet phldrT="[テキスト]"/>
      <dgm:spPr>
        <a:solidFill>
          <a:srgbClr val="9FB234"/>
        </a:solidFill>
      </dgm:spPr>
      <dgm: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緊急時や災害に関わる支援</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7B52AC5C-67DE-4989-8E13-BF992B37F79F}" type="parTrans" cxnId="{0DAF824A-510D-445D-BCF6-EC47E021CF5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B6EC320-B5F9-4815-9AB5-50096C082D48}" type="sibTrans" cxnId="{0DAF824A-510D-445D-BCF6-EC47E021CF5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6F17CCF-62E9-48EA-81D2-2000CB82CD0C}">
      <dgm:prSet phldrT="[テキスト]"/>
      <dgm:spPr>
        <a:solidFill>
          <a:srgbClr val="9FB234"/>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緊急対策マニュアルの作成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ECC7C922-719C-4AC0-B866-8E4B97D4BC15}" type="parTrans" cxnId="{159B5087-49B1-41E3-86FD-7888B5B85B9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B440EDA-852D-450E-BEC7-B161A2FA0E56}" type="sibTrans" cxnId="{159B5087-49B1-41E3-86FD-7888B5B85B9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D7E954B-2269-45BD-A205-45B1AC8A845F}">
      <dgm:prSet phldrT="[テキスト]"/>
      <dgm:spPr>
        <a:solidFill>
          <a:srgbClr val="9FB234"/>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避難訓練の実施など</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362D3C5-6E51-4CB4-AB62-0545BC43175A}" type="parTrans" cxnId="{A1853A0F-C30B-40CA-AED6-766B646A08F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21FCD49-6964-4C28-B536-8487F1B66793}" type="sibTrans" cxnId="{A1853A0F-C30B-40CA-AED6-766B646A08F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1F49899-78AE-48A9-BE8D-B0ACC5DB69A6}">
      <dgm:prSet phldrT="[テキスト]"/>
      <dgm:spPr>
        <a:solidFill>
          <a:srgbClr val="C7B032"/>
        </a:solidFill>
      </dgm:spPr>
      <dgm: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施設設備のバリアフリー化</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0D71ECB0-054C-4C8B-918F-9E4313405949}" type="parTrans" cxnId="{D3218BA0-2777-472E-B206-5D446B706D0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5FA0746-2173-4D58-83EE-CA9537E470BB}" type="sibTrans" cxnId="{D3218BA0-2777-472E-B206-5D446B706D0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4223C6F-5368-4AB4-9E6E-1A227B74CD3A}">
      <dgm:prSet phldrT="[テキスト]"/>
      <dgm:spPr>
        <a:solidFill>
          <a:srgbClr val="C7B032"/>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段差や階段</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D7BA4CEC-56DD-482F-9BEB-92FB113535FF}" type="parTrans" cxnId="{0679038D-9226-47C9-BA61-6A4542D8704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37449EB-F1C9-4BE2-B9ED-53825D135D7E}" type="sibTrans" cxnId="{0679038D-9226-47C9-BA61-6A4542D8704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D571FC0-EEC4-43C1-8A20-7E27DFF55CA6}">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学生相談</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5DB6F311-1C38-4842-BD49-216466BB7FC8}" type="parTrans" cxnId="{F1B6658B-3AC9-46E7-9C0C-32D86E2B4DD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808435E-069A-428D-A6B5-63E8C77FA1D5}" type="sibTrans" cxnId="{F1B6658B-3AC9-46E7-9C0C-32D86E2B4DD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2AA4C81-C90E-4EE6-8ECF-A84773BB5F8B}">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授業外の修学指導</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93F4A35E-6AC6-48DE-B7F3-1CB26E9095E1}" type="parTrans" cxnId="{B731BA0C-F9CE-414A-B5A0-39C25D07520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B47717D-7C30-4148-986D-1074E07DA5F6}" type="sibTrans" cxnId="{B731BA0C-F9CE-414A-B5A0-39C25D07520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C5571A4-1366-42BD-A3AC-00C94BE96A04}">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学内移動、学外実習における移動</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8C1BA936-AFF1-477D-A62C-4C693ABFCB6F}" type="parTrans" cxnId="{7C64406D-0E51-471E-8572-760AE3B5403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E5095DD8-28D8-457A-929D-8A65B050176E}" type="sibTrans" cxnId="{7C64406D-0E51-471E-8572-760AE3B5403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C9B0EC3-60B1-49F6-80CB-50D576368B72}">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休講情報等の入手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05D512DD-1C16-405A-A1E0-EE458C335824}" type="parTrans" cxnId="{D6A17E91-461A-45CD-884D-207D3B84589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3377F0C-4375-4B6F-AC1A-F10A48241DEB}" type="sibTrans" cxnId="{D6A17E91-461A-45CD-884D-207D3B84589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C446B07-0B63-48D7-BAED-4DA9B3EAAFA1}">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奨学金の申請手続きなど</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8477AF8A-8674-4CA5-B02D-F61B3E0C45AC}" type="parTrans" cxnId="{018947A2-938F-4012-BE63-230B6D822F1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FAD40F1-3AD3-4CA0-92E9-248A9008F58C}" type="sibTrans" cxnId="{018947A2-938F-4012-BE63-230B6D822F1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0F888A6-9278-45A9-892E-EA8161461468}">
      <dgm:prSet phldrT="[テキスト]"/>
      <dgm:spPr>
        <a:solidFill>
          <a:srgbClr val="C7B032"/>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トイレ</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0D4D2D8B-D25C-42A0-8524-86BD3D1D453F}" type="parTrans" cxnId="{250B7096-8E94-4350-A982-8433F4BA794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74A342E-2AD9-4543-9B60-AB85252FBD6A}" type="sibTrans" cxnId="{250B7096-8E94-4350-A982-8433F4BA794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E2D4A020-5395-4A44-83BC-78CDE64140FF}">
      <dgm:prSet phldrT="[テキスト]"/>
      <dgm:spPr>
        <a:solidFill>
          <a:srgbClr val="C7B032"/>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案内掲示など</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F1F644CC-458C-4C82-9D5A-3670C94D85B9}" type="parTrans" cxnId="{481303BF-17EB-4637-BEF3-D155BF06D38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E53853F-7331-406B-A30F-DB2FD8AB4646}" type="sibTrans" cxnId="{481303BF-17EB-4637-BEF3-D155BF06D38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D30206FB-A8F2-4869-AD53-DA5909A632F2}">
      <dgm:prSet/>
      <dgm:spPr>
        <a:solidFill>
          <a:srgbClr val="D58D38"/>
        </a:solidFill>
      </dgm:spPr>
      <dgm: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心理面・健康面に関する支援</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56ABB513-3CA5-46F8-AFEA-702BA035A06D}" type="parTrans" cxnId="{5F034B24-F432-4AC6-A47D-62D2AF2FDCD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E3D95B0D-F06A-437C-A1CF-C190738A35A0}" type="sibTrans" cxnId="{5F034B24-F432-4AC6-A47D-62D2AF2FDCD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DB22B143-B6F8-49A4-875F-DCFD022DC0CB}">
      <dgm:prSet/>
      <dgm:spPr>
        <a:solidFill>
          <a:srgbClr val="D58D38"/>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集団におけるコミュニケーションの配慮</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56DE9C12-E528-4D7C-96BC-6592AC6C1C8D}" type="parTrans" cxnId="{1F8B6EDA-7BF2-4A28-BE45-FB2A0C6EA66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220BF37-29D7-43B6-B1FC-4C0FEC23C5F5}" type="sibTrans" cxnId="{1F8B6EDA-7BF2-4A28-BE45-FB2A0C6EA66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B9531DD-14CF-4CD5-8D29-46C19EAC038A}">
      <dgm:prSet/>
      <dgm:spPr>
        <a:solidFill>
          <a:srgbClr val="D58D38"/>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教職員や他の学生の理解啓発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E905E81B-DC16-4C00-AE44-127CC2184DF2}" type="parTrans" cxnId="{27EE0B54-C2CC-460F-8C3C-6D1608483D5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E3D433E-DB38-41B8-85DD-DAA7E6DE5077}" type="sibTrans" cxnId="{27EE0B54-C2CC-460F-8C3C-6D1608483D5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D072ECF-E82E-4BB7-A333-E8765A955DED}">
      <dgm:prSet/>
      <dgm:spPr>
        <a:solidFill>
          <a:srgbClr val="D58D38"/>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不安感、孤独感の解消など</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90231C2B-A8BB-49E9-A968-C22C895D528E}" type="parTrans" cxnId="{140B1B8F-B9FF-4961-8488-36142AD47DD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B0D4B09-4E0A-421F-8BE1-25168479096D}" type="sibTrans" cxnId="{140B1B8F-B9FF-4961-8488-36142AD47DD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653C2E8-95BF-47F3-8D92-DC27C9438260}">
      <dgm:prSet phldrT="[テキスト]"/>
      <dgm:spPr/>
      <dgm:t>
        <a:bodyPr/>
        <a:lstStyle/>
        <a:p>
          <a:pPr algn="ct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生活介助</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E259B583-1D41-4C0A-99AB-B54EC8FCBD8E}" type="parTrans" cxnId="{ABBA3F40-BEE4-4495-A6AF-B47693A770FE}">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1A8F4B2-F077-400B-8233-C14563109497}" type="sibTrans" cxnId="{ABBA3F40-BEE4-4495-A6AF-B47693A770FE}">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AD76C2A-DE72-4680-BC95-8C5B1F3DE9AA}">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トイレ</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52F9E9BF-7B11-40BF-928B-7307C910F5BE}" type="parTrans" cxnId="{25D896E9-E537-4046-8D04-6C6EBFB9BD4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57A10FD-F8AD-4073-9FA3-CAC8DCE5BDF4}" type="sibTrans" cxnId="{25D896E9-E537-4046-8D04-6C6EBFB9BD4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D69B8148-8FDB-483E-99AD-A3ACB8A295BC}">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食事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CB3A6B55-FE27-4DB9-B835-EC053F0B0512}" type="parTrans" cxnId="{627432F6-EBCD-443D-B1CE-2F73D17F462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93F0DDC-DBCE-4F72-BDBF-E8B6A23A65D0}" type="sibTrans" cxnId="{627432F6-EBCD-443D-B1CE-2F73D17F462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D39D6DCA-18B2-46CD-9751-020C21F2CCEB}">
      <dgm:prSet phldrT="[テキスト]"/>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体位変換など</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F833894C-6351-4A6B-8782-4A06FD31485D}" type="parTrans" cxnId="{B2D67307-53D4-42B5-BE9C-43120407CAAE}">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CAE2A01-9DF3-4C93-9BD5-5BCC6A952445}" type="sibTrans" cxnId="{B2D67307-53D4-42B5-BE9C-43120407CAAE}">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B50436A-DD71-4B9C-BEA7-0E722268AB8B}">
      <dgm:prSet phldrT="[テキスト]"/>
      <dgm:spPr>
        <a:solidFill>
          <a:srgbClr val="C7B032"/>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出入口</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BED7EC9-B5AA-4F41-9452-3797592143CE}" type="parTrans" cxnId="{0318B514-6397-4BE9-9CBF-FB997C523BBC}">
      <dgm:prSet/>
      <dgm:spPr/>
      <dgm:t>
        <a:bodyPr/>
        <a:lstStyle/>
        <a:p>
          <a:endParaRPr kumimoji="1" lang="ja-JP" altLang="en-US"/>
        </a:p>
      </dgm:t>
    </dgm:pt>
    <dgm:pt modelId="{DC9B83A5-49B8-44FD-88DA-941D3BCC8792}" type="sibTrans" cxnId="{0318B514-6397-4BE9-9CBF-FB997C523BBC}">
      <dgm:prSet/>
      <dgm:spPr/>
      <dgm:t>
        <a:bodyPr/>
        <a:lstStyle/>
        <a:p>
          <a:endParaRPr kumimoji="1" lang="ja-JP" altLang="en-US"/>
        </a:p>
      </dgm:t>
    </dgm:pt>
    <dgm:pt modelId="{A17D64FA-AEEE-4E2C-866B-E32610E45206}">
      <dgm:prSet phldrT="[テキスト]"/>
      <dgm:spPr>
        <a:solidFill>
          <a:srgbClr val="C7B032"/>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食堂</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DC02C4C0-ACE4-464B-A760-FF1B7C7ED347}" type="parTrans" cxnId="{EF9F20AA-91A6-4433-825D-2AB8CCB36666}">
      <dgm:prSet/>
      <dgm:spPr/>
      <dgm:t>
        <a:bodyPr/>
        <a:lstStyle/>
        <a:p>
          <a:endParaRPr kumimoji="1" lang="ja-JP" altLang="en-US"/>
        </a:p>
      </dgm:t>
    </dgm:pt>
    <dgm:pt modelId="{0D57E272-A922-49B8-B40A-8CE58082D409}" type="sibTrans" cxnId="{EF9F20AA-91A6-4433-825D-2AB8CCB36666}">
      <dgm:prSet/>
      <dgm:spPr/>
      <dgm:t>
        <a:bodyPr/>
        <a:lstStyle/>
        <a:p>
          <a:endParaRPr kumimoji="1" lang="ja-JP" altLang="en-US"/>
        </a:p>
      </dgm:t>
    </dgm:pt>
    <dgm:pt modelId="{9C800804-278D-45C6-AF2A-910A60EFB32D}" type="pres">
      <dgm:prSet presAssocID="{0FA6CF49-23BB-4AB8-B48B-C80BFFB4DEA6}" presName="diagram" presStyleCnt="0">
        <dgm:presLayoutVars>
          <dgm:dir/>
          <dgm:resizeHandles val="exact"/>
        </dgm:presLayoutVars>
      </dgm:prSet>
      <dgm:spPr/>
      <dgm:t>
        <a:bodyPr/>
        <a:lstStyle/>
        <a:p>
          <a:endParaRPr kumimoji="1" lang="ja-JP" altLang="en-US"/>
        </a:p>
      </dgm:t>
    </dgm:pt>
    <dgm:pt modelId="{CC4D4F0C-8B9B-4689-9B40-3A627E63F0BA}" type="pres">
      <dgm:prSet presAssocID="{8E1A10C8-3EE7-47EA-9270-ACA00A45FCFA}" presName="node" presStyleLbl="node1" presStyleIdx="0" presStyleCnt="5" custScaleY="141900">
        <dgm:presLayoutVars>
          <dgm:bulletEnabled val="1"/>
        </dgm:presLayoutVars>
      </dgm:prSet>
      <dgm:spPr/>
      <dgm:t>
        <a:bodyPr/>
        <a:lstStyle/>
        <a:p>
          <a:endParaRPr kumimoji="1" lang="ja-JP" altLang="en-US"/>
        </a:p>
      </dgm:t>
    </dgm:pt>
    <dgm:pt modelId="{AA6B597B-3285-47ED-9D69-306EB4F821F6}" type="pres">
      <dgm:prSet presAssocID="{BAEDBBC2-830C-47C3-A1E3-4AC2D50601D9}" presName="sibTrans" presStyleCnt="0"/>
      <dgm:spPr/>
    </dgm:pt>
    <dgm:pt modelId="{5F6F56EB-B9BF-455F-A0E6-C972966027F8}" type="pres">
      <dgm:prSet presAssocID="{456637C0-08C2-41EB-A58A-7E1E23E3D39A}" presName="node" presStyleLbl="node1" presStyleIdx="1" presStyleCnt="5" custScaleY="141900">
        <dgm:presLayoutVars>
          <dgm:bulletEnabled val="1"/>
        </dgm:presLayoutVars>
      </dgm:prSet>
      <dgm:spPr/>
      <dgm:t>
        <a:bodyPr/>
        <a:lstStyle/>
        <a:p>
          <a:endParaRPr kumimoji="1" lang="ja-JP" altLang="en-US"/>
        </a:p>
      </dgm:t>
    </dgm:pt>
    <dgm:pt modelId="{168400A8-627B-4A62-A402-3703C911CDFA}" type="pres">
      <dgm:prSet presAssocID="{6B6EC320-B5F9-4815-9AB5-50096C082D48}" presName="sibTrans" presStyleCnt="0"/>
      <dgm:spPr/>
    </dgm:pt>
    <dgm:pt modelId="{F4906E88-FCD3-4CAE-9C2C-85EF90A2656C}" type="pres">
      <dgm:prSet presAssocID="{31F49899-78AE-48A9-BE8D-B0ACC5DB69A6}" presName="node" presStyleLbl="node1" presStyleIdx="2" presStyleCnt="5" custScaleY="141900">
        <dgm:presLayoutVars>
          <dgm:bulletEnabled val="1"/>
        </dgm:presLayoutVars>
      </dgm:prSet>
      <dgm:spPr/>
      <dgm:t>
        <a:bodyPr/>
        <a:lstStyle/>
        <a:p>
          <a:endParaRPr kumimoji="1" lang="ja-JP" altLang="en-US"/>
        </a:p>
      </dgm:t>
    </dgm:pt>
    <dgm:pt modelId="{7846F80A-4D62-4A1A-AE64-01DAF3A45070}" type="pres">
      <dgm:prSet presAssocID="{75FA0746-2173-4D58-83EE-CA9537E470BB}" presName="sibTrans" presStyleCnt="0"/>
      <dgm:spPr/>
    </dgm:pt>
    <dgm:pt modelId="{E2209468-B838-44D1-A611-D4FFCA783409}" type="pres">
      <dgm:prSet presAssocID="{D30206FB-A8F2-4869-AD53-DA5909A632F2}" presName="node" presStyleLbl="node1" presStyleIdx="3" presStyleCnt="5">
        <dgm:presLayoutVars>
          <dgm:bulletEnabled val="1"/>
        </dgm:presLayoutVars>
      </dgm:prSet>
      <dgm:spPr/>
      <dgm:t>
        <a:bodyPr/>
        <a:lstStyle/>
        <a:p>
          <a:endParaRPr kumimoji="1" lang="ja-JP" altLang="en-US"/>
        </a:p>
      </dgm:t>
    </dgm:pt>
    <dgm:pt modelId="{FE4FE218-A1F7-48E0-87F8-C7C3CF92DB99}" type="pres">
      <dgm:prSet presAssocID="{E3D95B0D-F06A-437C-A1CF-C190738A35A0}" presName="sibTrans" presStyleCnt="0"/>
      <dgm:spPr/>
    </dgm:pt>
    <dgm:pt modelId="{6A9AF866-F9A4-4377-9546-C1D5FF02F1B6}" type="pres">
      <dgm:prSet presAssocID="{4653C2E8-95BF-47F3-8D92-DC27C9438260}" presName="node" presStyleLbl="node1" presStyleIdx="4" presStyleCnt="5">
        <dgm:presLayoutVars>
          <dgm:bulletEnabled val="1"/>
        </dgm:presLayoutVars>
      </dgm:prSet>
      <dgm:spPr/>
      <dgm:t>
        <a:bodyPr/>
        <a:lstStyle/>
        <a:p>
          <a:endParaRPr kumimoji="1" lang="ja-JP" altLang="en-US"/>
        </a:p>
      </dgm:t>
    </dgm:pt>
  </dgm:ptLst>
  <dgm:cxnLst>
    <dgm:cxn modelId="{134E786C-B37A-4D26-B4CC-B3CEC59D05EA}" srcId="{0FA6CF49-23BB-4AB8-B48B-C80BFFB4DEA6}" destId="{8E1A10C8-3EE7-47EA-9270-ACA00A45FCFA}" srcOrd="0" destOrd="0" parTransId="{0B0298E2-3F6A-4027-854E-6E57761495E8}" sibTransId="{BAEDBBC2-830C-47C3-A1E3-4AC2D50601D9}"/>
    <dgm:cxn modelId="{159B5087-49B1-41E3-86FD-7888B5B85B9D}" srcId="{456637C0-08C2-41EB-A58A-7E1E23E3D39A}" destId="{36F17CCF-62E9-48EA-81D2-2000CB82CD0C}" srcOrd="0" destOrd="0" parTransId="{ECC7C922-719C-4AC0-B866-8E4B97D4BC15}" sibTransId="{6B440EDA-852D-450E-BEC7-B161A2FA0E56}"/>
    <dgm:cxn modelId="{CB5AC3A8-4AF6-4E1B-91BB-21A8A72A81B2}" type="presOf" srcId="{36F17CCF-62E9-48EA-81D2-2000CB82CD0C}" destId="{5F6F56EB-B9BF-455F-A0E6-C972966027F8}" srcOrd="0" destOrd="1" presId="urn:microsoft.com/office/officeart/2005/8/layout/default"/>
    <dgm:cxn modelId="{FF7221D4-20EA-4556-A771-DAF8EA1D14B3}" type="presOf" srcId="{3B50436A-DD71-4B9C-BEA7-0E722268AB8B}" destId="{F4906E88-FCD3-4CAE-9C2C-85EF90A2656C}" srcOrd="0" destOrd="2" presId="urn:microsoft.com/office/officeart/2005/8/layout/default"/>
    <dgm:cxn modelId="{909A315C-148C-4544-9395-36644C0CC730}" type="presOf" srcId="{8E1A10C8-3EE7-47EA-9270-ACA00A45FCFA}" destId="{CC4D4F0C-8B9B-4689-9B40-3A627E63F0BA}" srcOrd="0" destOrd="0" presId="urn:microsoft.com/office/officeart/2005/8/layout/default"/>
    <dgm:cxn modelId="{552A8FA4-E6A9-4C19-9175-B5CFB4451DA9}" type="presOf" srcId="{F2AA4C81-C90E-4EE6-8ECF-A84773BB5F8B}" destId="{CC4D4F0C-8B9B-4689-9B40-3A627E63F0BA}" srcOrd="0" destOrd="4" presId="urn:microsoft.com/office/officeart/2005/8/layout/default"/>
    <dgm:cxn modelId="{481303BF-17EB-4637-BEF3-D155BF06D38C}" srcId="{31F49899-78AE-48A9-BE8D-B0ACC5DB69A6}" destId="{E2D4A020-5395-4A44-83BC-78CDE64140FF}" srcOrd="4" destOrd="0" parTransId="{F1F644CC-458C-4C82-9D5A-3670C94D85B9}" sibTransId="{FE53853F-7331-406B-A30F-DB2FD8AB4646}"/>
    <dgm:cxn modelId="{5B1D1A82-5A14-4C16-A5DA-E377B5FBA291}" type="presOf" srcId="{31F49899-78AE-48A9-BE8D-B0ACC5DB69A6}" destId="{F4906E88-FCD3-4CAE-9C2C-85EF90A2656C}" srcOrd="0" destOrd="0" presId="urn:microsoft.com/office/officeart/2005/8/layout/default"/>
    <dgm:cxn modelId="{140B1B8F-B9FF-4961-8488-36142AD47DD7}" srcId="{D30206FB-A8F2-4869-AD53-DA5909A632F2}" destId="{0D072ECF-E82E-4BB7-A333-E8765A955DED}" srcOrd="2" destOrd="0" parTransId="{90231C2B-A8BB-49E9-A968-C22C895D528E}" sibTransId="{FB0D4B09-4E0A-421F-8BE1-25168479096D}"/>
    <dgm:cxn modelId="{8C0BCE2A-A468-444E-B0F6-ADB3C0984BF0}" type="presOf" srcId="{FC9B0EC3-60B1-49F6-80CB-50D576368B72}" destId="{CC4D4F0C-8B9B-4689-9B40-3A627E63F0BA}" srcOrd="0" destOrd="6" presId="urn:microsoft.com/office/officeart/2005/8/layout/default"/>
    <dgm:cxn modelId="{4326F569-579E-49BB-AA4F-9F7DD248A103}" type="presOf" srcId="{D39D6DCA-18B2-46CD-9751-020C21F2CCEB}" destId="{6A9AF866-F9A4-4377-9546-C1D5FF02F1B6}" srcOrd="0" destOrd="3" presId="urn:microsoft.com/office/officeart/2005/8/layout/default"/>
    <dgm:cxn modelId="{D630BF30-6794-40FA-AA1E-AB54B1BE5CDF}" type="presOf" srcId="{D30206FB-A8F2-4869-AD53-DA5909A632F2}" destId="{E2209468-B838-44D1-A611-D4FFCA783409}" srcOrd="0" destOrd="0" presId="urn:microsoft.com/office/officeart/2005/8/layout/default"/>
    <dgm:cxn modelId="{D3218BA0-2777-472E-B206-5D446B706D0D}" srcId="{0FA6CF49-23BB-4AB8-B48B-C80BFFB4DEA6}" destId="{31F49899-78AE-48A9-BE8D-B0ACC5DB69A6}" srcOrd="2" destOrd="0" parTransId="{0D71ECB0-054C-4C8B-918F-9E4313405949}" sibTransId="{75FA0746-2173-4D58-83EE-CA9537E470BB}"/>
    <dgm:cxn modelId="{B2D67307-53D4-42B5-BE9C-43120407CAAE}" srcId="{4653C2E8-95BF-47F3-8D92-DC27C9438260}" destId="{D39D6DCA-18B2-46CD-9751-020C21F2CCEB}" srcOrd="2" destOrd="0" parTransId="{F833894C-6351-4A6B-8782-4A06FD31485D}" sibTransId="{CCAE2A01-9DF3-4C93-9BD5-5BCC6A952445}"/>
    <dgm:cxn modelId="{C5C42A76-0295-429D-A138-2B1571AEDB88}" type="presOf" srcId="{F0F888A6-9278-45A9-892E-EA8161461468}" destId="{F4906E88-FCD3-4CAE-9C2C-85EF90A2656C}" srcOrd="0" destOrd="3" presId="urn:microsoft.com/office/officeart/2005/8/layout/default"/>
    <dgm:cxn modelId="{E1B44BFA-6649-4598-A788-9E6FE443CD5B}" type="presOf" srcId="{A17D64FA-AEEE-4E2C-866B-E32610E45206}" destId="{F4906E88-FCD3-4CAE-9C2C-85EF90A2656C}" srcOrd="0" destOrd="4" presId="urn:microsoft.com/office/officeart/2005/8/layout/default"/>
    <dgm:cxn modelId="{94C087B7-4311-4402-B882-F5928B92B3A5}" type="presOf" srcId="{4B9531DD-14CF-4CD5-8D29-46C19EAC038A}" destId="{E2209468-B838-44D1-A611-D4FFCA783409}" srcOrd="0" destOrd="2" presId="urn:microsoft.com/office/officeart/2005/8/layout/default"/>
    <dgm:cxn modelId="{0318B514-6397-4BE9-9CBF-FB997C523BBC}" srcId="{31F49899-78AE-48A9-BE8D-B0ACC5DB69A6}" destId="{3B50436A-DD71-4B9C-BEA7-0E722268AB8B}" srcOrd="1" destOrd="0" parTransId="{BBED7EC9-B5AA-4F41-9452-3797592143CE}" sibTransId="{DC9B83A5-49B8-44FD-88DA-941D3BCC8792}"/>
    <dgm:cxn modelId="{B731BA0C-F9CE-414A-B5A0-39C25D075206}" srcId="{8E1A10C8-3EE7-47EA-9270-ACA00A45FCFA}" destId="{F2AA4C81-C90E-4EE6-8ECF-A84773BB5F8B}" srcOrd="3" destOrd="0" parTransId="{93F4A35E-6AC6-48DE-B7F3-1CB26E9095E1}" sibTransId="{AB47717D-7C30-4148-986D-1074E07DA5F6}"/>
    <dgm:cxn modelId="{ADA6CB4E-198A-4187-9370-F5A626C8B4E6}" type="presOf" srcId="{6155FCC0-04CB-439C-BE14-88580A82793D}" destId="{CC4D4F0C-8B9B-4689-9B40-3A627E63F0BA}" srcOrd="0" destOrd="2" presId="urn:microsoft.com/office/officeart/2005/8/layout/default"/>
    <dgm:cxn modelId="{E03DA0D0-0066-44C7-984F-030D9B329F20}" type="presOf" srcId="{3D7E954B-2269-45BD-A205-45B1AC8A845F}" destId="{5F6F56EB-B9BF-455F-A0E6-C972966027F8}" srcOrd="0" destOrd="2" presId="urn:microsoft.com/office/officeart/2005/8/layout/default"/>
    <dgm:cxn modelId="{A1853A0F-C30B-40CA-AED6-766B646A08F3}" srcId="{456637C0-08C2-41EB-A58A-7E1E23E3D39A}" destId="{3D7E954B-2269-45BD-A205-45B1AC8A845F}" srcOrd="1" destOrd="0" parTransId="{B362D3C5-6E51-4CB4-AB62-0545BC43175A}" sibTransId="{321FCD49-6964-4C28-B536-8487F1B66793}"/>
    <dgm:cxn modelId="{25D896E9-E537-4046-8D04-6C6EBFB9BD4D}" srcId="{4653C2E8-95BF-47F3-8D92-DC27C9438260}" destId="{0AD76C2A-DE72-4680-BC95-8C5B1F3DE9AA}" srcOrd="0" destOrd="0" parTransId="{52F9E9BF-7B11-40BF-928B-7307C910F5BE}" sibTransId="{F57A10FD-F8AD-4073-9FA3-CAC8DCE5BDF4}"/>
    <dgm:cxn modelId="{92084DE6-FE9A-4C67-AE2B-3E6925855593}" type="presOf" srcId="{0AD76C2A-DE72-4680-BC95-8C5B1F3DE9AA}" destId="{6A9AF866-F9A4-4377-9546-C1D5FF02F1B6}" srcOrd="0" destOrd="1" presId="urn:microsoft.com/office/officeart/2005/8/layout/default"/>
    <dgm:cxn modelId="{D4A7775A-F6AA-4804-B374-1E1E10949BF5}" type="presOf" srcId="{E2D4A020-5395-4A44-83BC-78CDE64140FF}" destId="{F4906E88-FCD3-4CAE-9C2C-85EF90A2656C}" srcOrd="0" destOrd="5" presId="urn:microsoft.com/office/officeart/2005/8/layout/default"/>
    <dgm:cxn modelId="{ABBA3F40-BEE4-4495-A6AF-B47693A770FE}" srcId="{0FA6CF49-23BB-4AB8-B48B-C80BFFB4DEA6}" destId="{4653C2E8-95BF-47F3-8D92-DC27C9438260}" srcOrd="4" destOrd="0" parTransId="{E259B583-1D41-4C0A-99AB-B54EC8FCBD8E}" sibTransId="{91A8F4B2-F077-400B-8233-C14563109497}"/>
    <dgm:cxn modelId="{E57F18BB-2B9E-4170-877B-30DC51E581AA}" type="presOf" srcId="{0FA6CF49-23BB-4AB8-B48B-C80BFFB4DEA6}" destId="{9C800804-278D-45C6-AF2A-910A60EFB32D}" srcOrd="0" destOrd="0" presId="urn:microsoft.com/office/officeart/2005/8/layout/default"/>
    <dgm:cxn modelId="{4F6350F4-9B90-4871-8150-7E7E8E666F79}" type="presOf" srcId="{0D072ECF-E82E-4BB7-A333-E8765A955DED}" destId="{E2209468-B838-44D1-A611-D4FFCA783409}" srcOrd="0" destOrd="3" presId="urn:microsoft.com/office/officeart/2005/8/layout/default"/>
    <dgm:cxn modelId="{BDAA7248-AA43-403C-9AA2-4B8E63A0F959}" type="presOf" srcId="{D69B8148-8FDB-483E-99AD-A3ACB8A295BC}" destId="{6A9AF866-F9A4-4377-9546-C1D5FF02F1B6}" srcOrd="0" destOrd="2" presId="urn:microsoft.com/office/officeart/2005/8/layout/default"/>
    <dgm:cxn modelId="{250B7096-8E94-4350-A982-8433F4BA794F}" srcId="{31F49899-78AE-48A9-BE8D-B0ACC5DB69A6}" destId="{F0F888A6-9278-45A9-892E-EA8161461468}" srcOrd="2" destOrd="0" parTransId="{0D4D2D8B-D25C-42A0-8524-86BD3D1D453F}" sibTransId="{074A342E-2AD9-4543-9B60-AB85252FBD6A}"/>
    <dgm:cxn modelId="{5F034B24-F432-4AC6-A47D-62D2AF2FDCDF}" srcId="{0FA6CF49-23BB-4AB8-B48B-C80BFFB4DEA6}" destId="{D30206FB-A8F2-4869-AD53-DA5909A632F2}" srcOrd="3" destOrd="0" parTransId="{56ABB513-3CA5-46F8-AFEA-702BA035A06D}" sibTransId="{E3D95B0D-F06A-437C-A1CF-C190738A35A0}"/>
    <dgm:cxn modelId="{6003448A-8D6F-4791-98CB-431F18A573ED}" srcId="{8E1A10C8-3EE7-47EA-9270-ACA00A45FCFA}" destId="{2CC95B1C-7EB2-4EFD-8DD3-7614FB80678C}" srcOrd="0" destOrd="0" parTransId="{3BD8F37C-D2C9-42E4-A0B2-942DDD9B6F22}" sibTransId="{A573A36B-E92D-454C-92C0-F7FA2151C9D6}"/>
    <dgm:cxn modelId="{F1B6658B-3AC9-46E7-9C0C-32D86E2B4DDB}" srcId="{8E1A10C8-3EE7-47EA-9270-ACA00A45FCFA}" destId="{6D571FC0-EEC4-43C1-8A20-7E27DFF55CA6}" srcOrd="2" destOrd="0" parTransId="{5DB6F311-1C38-4842-BD49-216466BB7FC8}" sibTransId="{5808435E-069A-428D-A6B5-63E8C77FA1D5}"/>
    <dgm:cxn modelId="{E8727878-6A05-4775-903B-B56446CCD578}" type="presOf" srcId="{DB22B143-B6F8-49A4-875F-DCFD022DC0CB}" destId="{E2209468-B838-44D1-A611-D4FFCA783409}" srcOrd="0" destOrd="1" presId="urn:microsoft.com/office/officeart/2005/8/layout/default"/>
    <dgm:cxn modelId="{627432F6-EBCD-443D-B1CE-2F73D17F462A}" srcId="{4653C2E8-95BF-47F3-8D92-DC27C9438260}" destId="{D69B8148-8FDB-483E-99AD-A3ACB8A295BC}" srcOrd="1" destOrd="0" parTransId="{CB3A6B55-FE27-4DB9-B835-EC053F0B0512}" sibTransId="{193F0DDC-DBCE-4F72-BDBF-E8B6A23A65D0}"/>
    <dgm:cxn modelId="{C3762120-F7CF-48AC-B8FC-5432C297D80B}" type="presOf" srcId="{456637C0-08C2-41EB-A58A-7E1E23E3D39A}" destId="{5F6F56EB-B9BF-455F-A0E6-C972966027F8}" srcOrd="0" destOrd="0" presId="urn:microsoft.com/office/officeart/2005/8/layout/default"/>
    <dgm:cxn modelId="{EF9F20AA-91A6-4433-825D-2AB8CCB36666}" srcId="{31F49899-78AE-48A9-BE8D-B0ACC5DB69A6}" destId="{A17D64FA-AEEE-4E2C-866B-E32610E45206}" srcOrd="3" destOrd="0" parTransId="{DC02C4C0-ACE4-464B-A760-FF1B7C7ED347}" sibTransId="{0D57E272-A922-49B8-B40A-8CE58082D409}"/>
    <dgm:cxn modelId="{27EE0B54-C2CC-460F-8C3C-6D1608483D57}" srcId="{D30206FB-A8F2-4869-AD53-DA5909A632F2}" destId="{4B9531DD-14CF-4CD5-8D29-46C19EAC038A}" srcOrd="1" destOrd="0" parTransId="{E905E81B-DC16-4C00-AE44-127CC2184DF2}" sibTransId="{CE3D433E-DB38-41B8-85DD-DAA7E6DE5077}"/>
    <dgm:cxn modelId="{60191FF9-E2F4-4917-947D-5839A731FEA0}" srcId="{8E1A10C8-3EE7-47EA-9270-ACA00A45FCFA}" destId="{6155FCC0-04CB-439C-BE14-88580A82793D}" srcOrd="1" destOrd="0" parTransId="{9A2C29E5-02DC-476A-8427-C7C9A62417BA}" sibTransId="{C952FFA7-A8B3-4D47-B1D7-49EDBD0FF3BC}"/>
    <dgm:cxn modelId="{5FDF7804-4ED2-4C5D-8D41-7779BE82B6BA}" type="presOf" srcId="{5C5571A4-1366-42BD-A3AC-00C94BE96A04}" destId="{CC4D4F0C-8B9B-4689-9B40-3A627E63F0BA}" srcOrd="0" destOrd="5" presId="urn:microsoft.com/office/officeart/2005/8/layout/default"/>
    <dgm:cxn modelId="{1B500C93-BA5E-4AD0-B43A-2AA6FFA47429}" type="presOf" srcId="{2CC95B1C-7EB2-4EFD-8DD3-7614FB80678C}" destId="{CC4D4F0C-8B9B-4689-9B40-3A627E63F0BA}" srcOrd="0" destOrd="1" presId="urn:microsoft.com/office/officeart/2005/8/layout/default"/>
    <dgm:cxn modelId="{0DAF824A-510D-445D-BCF6-EC47E021CF5D}" srcId="{0FA6CF49-23BB-4AB8-B48B-C80BFFB4DEA6}" destId="{456637C0-08C2-41EB-A58A-7E1E23E3D39A}" srcOrd="1" destOrd="0" parTransId="{7B52AC5C-67DE-4989-8E13-BF992B37F79F}" sibTransId="{6B6EC320-B5F9-4815-9AB5-50096C082D48}"/>
    <dgm:cxn modelId="{6F1FE1FB-7AE3-40D3-8D5E-6AF02D899191}" type="presOf" srcId="{04223C6F-5368-4AB4-9E6E-1A227B74CD3A}" destId="{F4906E88-FCD3-4CAE-9C2C-85EF90A2656C}" srcOrd="0" destOrd="1" presId="urn:microsoft.com/office/officeart/2005/8/layout/default"/>
    <dgm:cxn modelId="{0679038D-9226-47C9-BA61-6A4542D8704D}" srcId="{31F49899-78AE-48A9-BE8D-B0ACC5DB69A6}" destId="{04223C6F-5368-4AB4-9E6E-1A227B74CD3A}" srcOrd="0" destOrd="0" parTransId="{D7BA4CEC-56DD-482F-9BEB-92FB113535FF}" sibTransId="{B37449EB-F1C9-4BE2-B9ED-53825D135D7E}"/>
    <dgm:cxn modelId="{7C64406D-0E51-471E-8572-760AE3B5403F}" srcId="{8E1A10C8-3EE7-47EA-9270-ACA00A45FCFA}" destId="{5C5571A4-1366-42BD-A3AC-00C94BE96A04}" srcOrd="4" destOrd="0" parTransId="{8C1BA936-AFF1-477D-A62C-4C693ABFCB6F}" sibTransId="{E5095DD8-28D8-457A-929D-8A65B050176E}"/>
    <dgm:cxn modelId="{31CAC11E-F43D-47A6-8C61-DF560D2B4905}" type="presOf" srcId="{6D571FC0-EEC4-43C1-8A20-7E27DFF55CA6}" destId="{CC4D4F0C-8B9B-4689-9B40-3A627E63F0BA}" srcOrd="0" destOrd="3" presId="urn:microsoft.com/office/officeart/2005/8/layout/default"/>
    <dgm:cxn modelId="{1F8B6EDA-7BF2-4A28-BE45-FB2A0C6EA660}" srcId="{D30206FB-A8F2-4869-AD53-DA5909A632F2}" destId="{DB22B143-B6F8-49A4-875F-DCFD022DC0CB}" srcOrd="0" destOrd="0" parTransId="{56DE9C12-E528-4D7C-96BC-6592AC6C1C8D}" sibTransId="{F220BF37-29D7-43B6-B1FC-4C0FEC23C5F5}"/>
    <dgm:cxn modelId="{018947A2-938F-4012-BE63-230B6D822F14}" srcId="{8E1A10C8-3EE7-47EA-9270-ACA00A45FCFA}" destId="{BC446B07-0B63-48D7-BAED-4DA9B3EAAFA1}" srcOrd="6" destOrd="0" parTransId="{8477AF8A-8674-4CA5-B02D-F61B3E0C45AC}" sibTransId="{6FAD40F1-3AD3-4CA0-92E9-248A9008F58C}"/>
    <dgm:cxn modelId="{EC7B938B-7823-4416-8362-91FCFA4E9E51}" type="presOf" srcId="{4653C2E8-95BF-47F3-8D92-DC27C9438260}" destId="{6A9AF866-F9A4-4377-9546-C1D5FF02F1B6}" srcOrd="0" destOrd="0" presId="urn:microsoft.com/office/officeart/2005/8/layout/default"/>
    <dgm:cxn modelId="{D6A17E91-461A-45CD-884D-207D3B845893}" srcId="{8E1A10C8-3EE7-47EA-9270-ACA00A45FCFA}" destId="{FC9B0EC3-60B1-49F6-80CB-50D576368B72}" srcOrd="5" destOrd="0" parTransId="{05D512DD-1C16-405A-A1E0-EE458C335824}" sibTransId="{73377F0C-4375-4B6F-AC1A-F10A48241DEB}"/>
    <dgm:cxn modelId="{DC7EBF59-EE9B-4BD1-BF5B-6D1E9371E01E}" type="presOf" srcId="{BC446B07-0B63-48D7-BAED-4DA9B3EAAFA1}" destId="{CC4D4F0C-8B9B-4689-9B40-3A627E63F0BA}" srcOrd="0" destOrd="7" presId="urn:microsoft.com/office/officeart/2005/8/layout/default"/>
    <dgm:cxn modelId="{AD4200E1-CF54-4413-973E-B683E8C0B620}" type="presParOf" srcId="{9C800804-278D-45C6-AF2A-910A60EFB32D}" destId="{CC4D4F0C-8B9B-4689-9B40-3A627E63F0BA}" srcOrd="0" destOrd="0" presId="urn:microsoft.com/office/officeart/2005/8/layout/default"/>
    <dgm:cxn modelId="{F2C8D95C-9B48-4E49-86ED-4FBEBEF3F66A}" type="presParOf" srcId="{9C800804-278D-45C6-AF2A-910A60EFB32D}" destId="{AA6B597B-3285-47ED-9D69-306EB4F821F6}" srcOrd="1" destOrd="0" presId="urn:microsoft.com/office/officeart/2005/8/layout/default"/>
    <dgm:cxn modelId="{6832789B-28D8-4892-BD03-9A842175CEB5}" type="presParOf" srcId="{9C800804-278D-45C6-AF2A-910A60EFB32D}" destId="{5F6F56EB-B9BF-455F-A0E6-C972966027F8}" srcOrd="2" destOrd="0" presId="urn:microsoft.com/office/officeart/2005/8/layout/default"/>
    <dgm:cxn modelId="{AFEA7556-9227-43D4-9976-DDE462B55622}" type="presParOf" srcId="{9C800804-278D-45C6-AF2A-910A60EFB32D}" destId="{168400A8-627B-4A62-A402-3703C911CDFA}" srcOrd="3" destOrd="0" presId="urn:microsoft.com/office/officeart/2005/8/layout/default"/>
    <dgm:cxn modelId="{D82A69D6-24EC-4710-9EAD-1C35CE57A44D}" type="presParOf" srcId="{9C800804-278D-45C6-AF2A-910A60EFB32D}" destId="{F4906E88-FCD3-4CAE-9C2C-85EF90A2656C}" srcOrd="4" destOrd="0" presId="urn:microsoft.com/office/officeart/2005/8/layout/default"/>
    <dgm:cxn modelId="{90E01320-D651-481E-8FC9-1585CA834F4A}" type="presParOf" srcId="{9C800804-278D-45C6-AF2A-910A60EFB32D}" destId="{7846F80A-4D62-4A1A-AE64-01DAF3A45070}" srcOrd="5" destOrd="0" presId="urn:microsoft.com/office/officeart/2005/8/layout/default"/>
    <dgm:cxn modelId="{822D6F7D-F53E-40CA-96E1-C8312693A128}" type="presParOf" srcId="{9C800804-278D-45C6-AF2A-910A60EFB32D}" destId="{E2209468-B838-44D1-A611-D4FFCA783409}" srcOrd="6" destOrd="0" presId="urn:microsoft.com/office/officeart/2005/8/layout/default"/>
    <dgm:cxn modelId="{502ADDEE-203C-4667-96A5-A3C22AC1129C}" type="presParOf" srcId="{9C800804-278D-45C6-AF2A-910A60EFB32D}" destId="{FE4FE218-A1F7-48E0-87F8-C7C3CF92DB99}" srcOrd="7" destOrd="0" presId="urn:microsoft.com/office/officeart/2005/8/layout/default"/>
    <dgm:cxn modelId="{9827F4E1-F23E-4BB4-AFEB-4D4D594AA5CE}" type="presParOf" srcId="{9C800804-278D-45C6-AF2A-910A60EFB32D}" destId="{6A9AF866-F9A4-4377-9546-C1D5FF02F1B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996084-0F97-42D8-BA5C-F31A7CED53C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kumimoji="1" lang="ja-JP" altLang="en-US"/>
        </a:p>
      </dgm:t>
    </dgm:pt>
    <dgm:pt modelId="{E7A15CDB-8DF3-41FB-AC4B-F503FE6F9FD7}">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キャリア教育</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9118BCAE-A8C3-425A-9CBD-DBD52980C1FB}" type="parTrans" cxnId="{BFAEF4DF-2571-4943-8EEC-C1BE53A593B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05B3247-5EC9-4EAC-92F5-75FF81C272E4}" type="sibTrans" cxnId="{BFAEF4DF-2571-4943-8EEC-C1BE53A593B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E3832C8D-3939-4B9C-9016-03828629BBF7}">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学生のアドボカシースキル（自らの障害や適性への理解を深め、社会的ルールの中で必要な配慮を適切に求められる力）を育てる。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9D7DD6BD-8019-4900-A2F0-82515C6F2745}" type="parTrans" cxnId="{C5407A3A-5F5D-42F4-8D1B-098A6BCDF0DE}">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AB23A70-4700-4C92-9263-E2EAEFD7BC42}" type="sibTrans" cxnId="{C5407A3A-5F5D-42F4-8D1B-098A6BCDF0DE}">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93EF73E-B2A9-4A8D-A0E4-879D08F14DF0}">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就職支援</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824B9DD-76DC-45C5-8A53-77DE2011FA7E}" type="parTrans" cxnId="{306F1DF5-EC96-4C55-B7A3-CEF2F9D657B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BEC639A-AF75-48EE-8D77-E3E032DDA0E2}" type="sibTrans" cxnId="{306F1DF5-EC96-4C55-B7A3-CEF2F9D657B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2C336D7E-38E3-49A4-B2B3-BD153D2E27CD}">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障害者向け求人情報、就職支援情報の提供</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E7F7E355-8079-4251-BF4D-8D12E97297B3}" type="parTrans" cxnId="{7F0CB6FD-91CE-4469-B288-847A9F28485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CD55E93-B5F3-4FE4-AAD2-DFD350B0B113}" type="sibTrans" cxnId="{7F0CB6FD-91CE-4469-B288-847A9F28485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859DD5A-28C1-442C-B62A-190746EB7FC4}">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就職支援セミナーやガイダンスの実施</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BF6B268A-83FD-44BA-804F-91B166E7DF65}" type="parTrans" cxnId="{A6EF1ED5-4826-4C0F-84FD-6FC6C092282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6D37B0B-C6C3-412D-B4DC-DC95B716075F}" type="sibTrans" cxnId="{A6EF1ED5-4826-4C0F-84FD-6FC6C092282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1B3F802-5FC7-41DB-887F-ECD7483C4FE5}">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学外機関との連携（ハローワーク、障害者職業センター等）</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9F2FFE7C-B128-4DA4-AD24-389700661251}" type="parTrans" cxnId="{F6471065-80E4-466F-A4A2-B30FC98A750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6D88795-3E35-44F6-A160-0854AF19F60A}" type="sibTrans" cxnId="{F6471065-80E4-466F-A4A2-B30FC98A750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B353682-5D37-43C1-B180-8376F96C603B}">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インターンシップ受け入れ先や就職先の開拓</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241DC679-6606-4A13-94B0-2AC78CC76559}" type="parTrans" cxnId="{9B8872E4-EF6A-42CA-A630-CD47E0D60B18}">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F5FBFF67-FDB6-4979-B0B9-AB49B436DE24}" type="sibTrans" cxnId="{9B8872E4-EF6A-42CA-A630-CD47E0D60B18}">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298E13E-1044-4C34-B3E6-31B90806280B}">
      <dgm:prSet phldrT="[テキスト]"/>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社会的スキル指導、就職活動支援</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EC850F7B-F122-4A42-88FB-22598021F323}" type="parTrans" cxnId="{35297DA7-41DD-4ED8-A572-E40D9072721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0C8F74E-C58F-41FC-9AFA-EADA4BC561AB}" type="sibTrans" cxnId="{35297DA7-41DD-4ED8-A572-E40D9072721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196F7C8-0BDD-4685-9A90-A7ADD55462DE}" type="pres">
      <dgm:prSet presAssocID="{28996084-0F97-42D8-BA5C-F31A7CED53C2}" presName="linear" presStyleCnt="0">
        <dgm:presLayoutVars>
          <dgm:animLvl val="lvl"/>
          <dgm:resizeHandles val="exact"/>
        </dgm:presLayoutVars>
      </dgm:prSet>
      <dgm:spPr/>
      <dgm:t>
        <a:bodyPr/>
        <a:lstStyle/>
        <a:p>
          <a:endParaRPr kumimoji="1" lang="ja-JP" altLang="en-US"/>
        </a:p>
      </dgm:t>
    </dgm:pt>
    <dgm:pt modelId="{5BBA5223-A8E0-47F0-98BF-37D2BA6BD5EA}" type="pres">
      <dgm:prSet presAssocID="{E7A15CDB-8DF3-41FB-AC4B-F503FE6F9FD7}" presName="parentText" presStyleLbl="node1" presStyleIdx="0" presStyleCnt="2">
        <dgm:presLayoutVars>
          <dgm:chMax val="0"/>
          <dgm:bulletEnabled val="1"/>
        </dgm:presLayoutVars>
      </dgm:prSet>
      <dgm:spPr/>
      <dgm:t>
        <a:bodyPr/>
        <a:lstStyle/>
        <a:p>
          <a:endParaRPr kumimoji="1" lang="ja-JP" altLang="en-US"/>
        </a:p>
      </dgm:t>
    </dgm:pt>
    <dgm:pt modelId="{0579E4B0-6592-4E1A-BACE-D0AF00D6B725}" type="pres">
      <dgm:prSet presAssocID="{E7A15CDB-8DF3-41FB-AC4B-F503FE6F9FD7}" presName="childText" presStyleLbl="revTx" presStyleIdx="0" presStyleCnt="2">
        <dgm:presLayoutVars>
          <dgm:bulletEnabled val="1"/>
        </dgm:presLayoutVars>
      </dgm:prSet>
      <dgm:spPr/>
      <dgm:t>
        <a:bodyPr/>
        <a:lstStyle/>
        <a:p>
          <a:endParaRPr kumimoji="1" lang="ja-JP" altLang="en-US"/>
        </a:p>
      </dgm:t>
    </dgm:pt>
    <dgm:pt modelId="{88FB667A-AA7E-4D21-ADE6-A3B328F0B290}" type="pres">
      <dgm:prSet presAssocID="{993EF73E-B2A9-4A8D-A0E4-879D08F14DF0}" presName="parentText" presStyleLbl="node1" presStyleIdx="1" presStyleCnt="2">
        <dgm:presLayoutVars>
          <dgm:chMax val="0"/>
          <dgm:bulletEnabled val="1"/>
        </dgm:presLayoutVars>
      </dgm:prSet>
      <dgm:spPr/>
      <dgm:t>
        <a:bodyPr/>
        <a:lstStyle/>
        <a:p>
          <a:endParaRPr kumimoji="1" lang="ja-JP" altLang="en-US"/>
        </a:p>
      </dgm:t>
    </dgm:pt>
    <dgm:pt modelId="{D4BDD266-523A-46E1-BE92-E328D6D0E982}" type="pres">
      <dgm:prSet presAssocID="{993EF73E-B2A9-4A8D-A0E4-879D08F14DF0}" presName="childText" presStyleLbl="revTx" presStyleIdx="1" presStyleCnt="2">
        <dgm:presLayoutVars>
          <dgm:bulletEnabled val="1"/>
        </dgm:presLayoutVars>
      </dgm:prSet>
      <dgm:spPr/>
      <dgm:t>
        <a:bodyPr/>
        <a:lstStyle/>
        <a:p>
          <a:endParaRPr kumimoji="1" lang="ja-JP" altLang="en-US"/>
        </a:p>
      </dgm:t>
    </dgm:pt>
  </dgm:ptLst>
  <dgm:cxnLst>
    <dgm:cxn modelId="{35297DA7-41DD-4ED8-A572-E40D90727211}" srcId="{993EF73E-B2A9-4A8D-A0E4-879D08F14DF0}" destId="{8298E13E-1044-4C34-B3E6-31B90806280B}" srcOrd="4" destOrd="0" parTransId="{EC850F7B-F122-4A42-88FB-22598021F323}" sibTransId="{40C8F74E-C58F-41FC-9AFA-EADA4BC561AB}"/>
    <dgm:cxn modelId="{753F27A1-92D1-4C4E-8930-7BFB54C42B09}" type="presOf" srcId="{E3832C8D-3939-4B9C-9016-03828629BBF7}" destId="{0579E4B0-6592-4E1A-BACE-D0AF00D6B725}" srcOrd="0" destOrd="0" presId="urn:microsoft.com/office/officeart/2005/8/layout/vList2"/>
    <dgm:cxn modelId="{DA5D26FD-9601-4B37-8773-0EBE4E2EBFA0}" type="presOf" srcId="{993EF73E-B2A9-4A8D-A0E4-879D08F14DF0}" destId="{88FB667A-AA7E-4D21-ADE6-A3B328F0B290}" srcOrd="0" destOrd="0" presId="urn:microsoft.com/office/officeart/2005/8/layout/vList2"/>
    <dgm:cxn modelId="{5F0571A4-6B21-4A16-B554-436DF690B0D7}" type="presOf" srcId="{E7A15CDB-8DF3-41FB-AC4B-F503FE6F9FD7}" destId="{5BBA5223-A8E0-47F0-98BF-37D2BA6BD5EA}" srcOrd="0" destOrd="0" presId="urn:microsoft.com/office/officeart/2005/8/layout/vList2"/>
    <dgm:cxn modelId="{F6471065-80E4-466F-A4A2-B30FC98A750F}" srcId="{993EF73E-B2A9-4A8D-A0E4-879D08F14DF0}" destId="{11B3F802-5FC7-41DB-887F-ECD7483C4FE5}" srcOrd="2" destOrd="0" parTransId="{9F2FFE7C-B128-4DA4-AD24-389700661251}" sibTransId="{96D88795-3E35-44F6-A160-0854AF19F60A}"/>
    <dgm:cxn modelId="{BFAEF4DF-2571-4943-8EEC-C1BE53A593B0}" srcId="{28996084-0F97-42D8-BA5C-F31A7CED53C2}" destId="{E7A15CDB-8DF3-41FB-AC4B-F503FE6F9FD7}" srcOrd="0" destOrd="0" parTransId="{9118BCAE-A8C3-425A-9CBD-DBD52980C1FB}" sibTransId="{805B3247-5EC9-4EAC-92F5-75FF81C272E4}"/>
    <dgm:cxn modelId="{36803532-B86F-4B64-B503-EDE56657D4FF}" type="presOf" srcId="{8298E13E-1044-4C34-B3E6-31B90806280B}" destId="{D4BDD266-523A-46E1-BE92-E328D6D0E982}" srcOrd="0" destOrd="4" presId="urn:microsoft.com/office/officeart/2005/8/layout/vList2"/>
    <dgm:cxn modelId="{1FEDFFE3-249E-4B86-875C-3C41BCEBB2F2}" type="presOf" srcId="{3B353682-5D37-43C1-B180-8376F96C603B}" destId="{D4BDD266-523A-46E1-BE92-E328D6D0E982}" srcOrd="0" destOrd="3" presId="urn:microsoft.com/office/officeart/2005/8/layout/vList2"/>
    <dgm:cxn modelId="{4E938520-E86C-44D9-B0FD-EBC2724A48A2}" type="presOf" srcId="{5859DD5A-28C1-442C-B62A-190746EB7FC4}" destId="{D4BDD266-523A-46E1-BE92-E328D6D0E982}" srcOrd="0" destOrd="1" presId="urn:microsoft.com/office/officeart/2005/8/layout/vList2"/>
    <dgm:cxn modelId="{306F1DF5-EC96-4C55-B7A3-CEF2F9D657BA}" srcId="{28996084-0F97-42D8-BA5C-F31A7CED53C2}" destId="{993EF73E-B2A9-4A8D-A0E4-879D08F14DF0}" srcOrd="1" destOrd="0" parTransId="{B824B9DD-76DC-45C5-8A53-77DE2011FA7E}" sibTransId="{5BEC639A-AF75-48EE-8D77-E3E032DDA0E2}"/>
    <dgm:cxn modelId="{9B8872E4-EF6A-42CA-A630-CD47E0D60B18}" srcId="{993EF73E-B2A9-4A8D-A0E4-879D08F14DF0}" destId="{3B353682-5D37-43C1-B180-8376F96C603B}" srcOrd="3" destOrd="0" parTransId="{241DC679-6606-4A13-94B0-2AC78CC76559}" sibTransId="{F5FBFF67-FDB6-4979-B0B9-AB49B436DE24}"/>
    <dgm:cxn modelId="{247EE00A-2EBE-4D40-9D06-BD0A2EE42F64}" type="presOf" srcId="{28996084-0F97-42D8-BA5C-F31A7CED53C2}" destId="{A196F7C8-0BDD-4685-9A90-A7ADD55462DE}" srcOrd="0" destOrd="0" presId="urn:microsoft.com/office/officeart/2005/8/layout/vList2"/>
    <dgm:cxn modelId="{A18A7B1E-C832-4A44-B5F6-44226B5695C1}" type="presOf" srcId="{2C336D7E-38E3-49A4-B2B3-BD153D2E27CD}" destId="{D4BDD266-523A-46E1-BE92-E328D6D0E982}" srcOrd="0" destOrd="0" presId="urn:microsoft.com/office/officeart/2005/8/layout/vList2"/>
    <dgm:cxn modelId="{A994EC41-9B64-4823-BAAA-B5C5581FB5D1}" type="presOf" srcId="{11B3F802-5FC7-41DB-887F-ECD7483C4FE5}" destId="{D4BDD266-523A-46E1-BE92-E328D6D0E982}" srcOrd="0" destOrd="2" presId="urn:microsoft.com/office/officeart/2005/8/layout/vList2"/>
    <dgm:cxn modelId="{7F0CB6FD-91CE-4469-B288-847A9F284854}" srcId="{993EF73E-B2A9-4A8D-A0E4-879D08F14DF0}" destId="{2C336D7E-38E3-49A4-B2B3-BD153D2E27CD}" srcOrd="0" destOrd="0" parTransId="{E7F7E355-8079-4251-BF4D-8D12E97297B3}" sibTransId="{4CD55E93-B5F3-4FE4-AAD2-DFD350B0B113}"/>
    <dgm:cxn modelId="{A6EF1ED5-4826-4C0F-84FD-6FC6C0922823}" srcId="{993EF73E-B2A9-4A8D-A0E4-879D08F14DF0}" destId="{5859DD5A-28C1-442C-B62A-190746EB7FC4}" srcOrd="1" destOrd="0" parTransId="{BF6B268A-83FD-44BA-804F-91B166E7DF65}" sibTransId="{C6D37B0B-C6C3-412D-B4DC-DC95B716075F}"/>
    <dgm:cxn modelId="{C5407A3A-5F5D-42F4-8D1B-098A6BCDF0DE}" srcId="{E7A15CDB-8DF3-41FB-AC4B-F503FE6F9FD7}" destId="{E3832C8D-3939-4B9C-9016-03828629BBF7}" srcOrd="0" destOrd="0" parTransId="{9D7DD6BD-8019-4900-A2F0-82515C6F2745}" sibTransId="{0AB23A70-4700-4C92-9263-E2EAEFD7BC42}"/>
    <dgm:cxn modelId="{B22100CA-94C6-43FF-8109-8F21F3602F96}" type="presParOf" srcId="{A196F7C8-0BDD-4685-9A90-A7ADD55462DE}" destId="{5BBA5223-A8E0-47F0-98BF-37D2BA6BD5EA}" srcOrd="0" destOrd="0" presId="urn:microsoft.com/office/officeart/2005/8/layout/vList2"/>
    <dgm:cxn modelId="{740355FB-E055-476A-89AF-5CE8E4E80339}" type="presParOf" srcId="{A196F7C8-0BDD-4685-9A90-A7ADD55462DE}" destId="{0579E4B0-6592-4E1A-BACE-D0AF00D6B725}" srcOrd="1" destOrd="0" presId="urn:microsoft.com/office/officeart/2005/8/layout/vList2"/>
    <dgm:cxn modelId="{E8ACEF62-2929-4774-9337-590B5D7A1EEB}" type="presParOf" srcId="{A196F7C8-0BDD-4685-9A90-A7ADD55462DE}" destId="{88FB667A-AA7E-4D21-ADE6-A3B328F0B290}" srcOrd="2" destOrd="0" presId="urn:microsoft.com/office/officeart/2005/8/layout/vList2"/>
    <dgm:cxn modelId="{BF49FB55-AB0D-49EB-8CC2-987C6DDE35ED}" type="presParOf" srcId="{A196F7C8-0BDD-4685-9A90-A7ADD55462DE}" destId="{D4BDD266-523A-46E1-BE92-E328D6D0E98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7DBF55-E305-44B4-9458-950ABF5E30F0}"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1E2EC551-673F-4A11-AB5E-920F99F23ECC}">
      <dgm:prSet phldrT="[テキスト]" custT="1"/>
      <dgm:spPr>
        <a:solidFill>
          <a:schemeClr val="accent2">
            <a:lumMod val="75000"/>
          </a:schemeClr>
        </a:solidFill>
      </dgm:spPr>
      <dgm:t>
        <a:bodyPr/>
        <a:lstStyle/>
        <a:p>
          <a:pPr algn="l"/>
          <a:r>
            <a:rPr kumimoji="1"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視覚障害とは</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盲</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視覚による教育が不可能又は著しく困難で、主として触覚及び聴覚など、視覚以外の感覚を利用しての教育が必要な程度</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弱視</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視覚による教育は可能であるが、文字の拡大など教育上の配慮が必要な程度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E77A20B1-15AB-4EA0-BCB3-0ABE07855F19}" type="par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7A28514-E2AC-4DAB-B624-BA4A28F1288F}" type="sib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B10B41B-A867-4413-82E5-96840DDA63C1}">
      <dgm:prSet phldrT="[テキスト]" custT="1"/>
      <dgm:spPr>
        <a:noFill/>
        <a:ln>
          <a:noFill/>
        </a:ln>
      </dgm:spPr>
      <dgm:t>
        <a:bodyPr/>
        <a:lstStyle/>
        <a:p>
          <a:r>
            <a:rPr kumimoji="1" lang="ja-JP" altLang="en-US" sz="2800" b="0" dirty="0" smtClean="0">
              <a:latin typeface="Meiryo UI" panose="020B0604030504040204" pitchFamily="50" charset="-128"/>
              <a:ea typeface="Meiryo UI" panose="020B0604030504040204" pitchFamily="50" charset="-128"/>
              <a:cs typeface="Meiryo UI" panose="020B0604030504040204" pitchFamily="50" charset="-128"/>
            </a:rPr>
            <a:t>視覚障害学生のニーズの例</a:t>
          </a:r>
          <a:endParaRPr kumimoji="1" lang="ja-JP" altLang="en-US" sz="2800" b="0" dirty="0">
            <a:latin typeface="Meiryo UI" panose="020B0604030504040204" pitchFamily="50" charset="-128"/>
            <a:ea typeface="Meiryo UI" panose="020B0604030504040204" pitchFamily="50" charset="-128"/>
            <a:cs typeface="Meiryo UI" panose="020B0604030504040204" pitchFamily="50" charset="-128"/>
          </a:endParaRPr>
        </a:p>
      </dgm:t>
    </dgm:pt>
    <dgm:pt modelId="{FB1A76F5-4C03-4E5B-AB66-F8F344FACDC6}" type="par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E194622-8203-4008-878E-3BF1A8009FE1}" type="sib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FDAA00B-5E00-4396-A4A3-F40E7A56C56A}">
      <dgm:prSet phldrT="[テキスト]"/>
      <dgm:spPr>
        <a:solidFill>
          <a:schemeClr val="accent5">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文字情報へのアクセスに関する支援</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3417CD25-3E5A-4798-ACAD-5D0EE42D0695}" type="par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3F8E6EE-22A9-4FEB-A224-BF0D40A3329A}" type="sib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145F2D7-30B5-4F2F-8432-2F35DC91B1B9}">
      <dgm:prSet phldrT="[テキスト]"/>
      <dgm:spPr>
        <a:solidFill>
          <a:schemeClr val="accent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環境把握と移動に関する支援</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F8A8F35D-E142-4792-8466-B5C915468368}" type="par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29A2841-6A36-4319-AE63-2823E6614644}" type="sib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0F334F6-6771-435C-B092-618AB48F6DC2}">
      <dgm:prSet/>
      <dgm:spPr>
        <a:solidFill>
          <a:schemeClr val="accent5">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教材、試験問題等の点訳・拡大</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01015D2D-0481-47C8-852D-1505981F8354}" type="parTrans" cxnId="{19865D78-C784-4528-9216-A39458B68D0C}">
      <dgm:prSet/>
      <dgm:spPr/>
      <dgm:t>
        <a:bodyPr/>
        <a:lstStyle/>
        <a:p>
          <a:endParaRPr kumimoji="1" lang="ja-JP" altLang="en-US"/>
        </a:p>
      </dgm:t>
    </dgm:pt>
    <dgm:pt modelId="{2D86C79F-3DD9-416F-916F-6627E97B72F6}" type="sibTrans" cxnId="{19865D78-C784-4528-9216-A39458B68D0C}">
      <dgm:prSet/>
      <dgm:spPr/>
      <dgm:t>
        <a:bodyPr/>
        <a:lstStyle/>
        <a:p>
          <a:endParaRPr kumimoji="1" lang="ja-JP" altLang="en-US"/>
        </a:p>
      </dgm:t>
    </dgm:pt>
    <dgm:pt modelId="{3D6FFC88-D162-459F-BCF1-3FB9F0D01ABA}">
      <dgm:prSet/>
      <dgm:spPr>
        <a:solidFill>
          <a:schemeClr val="accent5">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印刷物のテキストデータ化</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54AB75CB-443D-42EF-8FDC-807201A2986C}" type="parTrans" cxnId="{3675D753-905F-4490-A40E-C69B0852932A}">
      <dgm:prSet/>
      <dgm:spPr/>
      <dgm:t>
        <a:bodyPr/>
        <a:lstStyle/>
        <a:p>
          <a:endParaRPr kumimoji="1" lang="ja-JP" altLang="en-US"/>
        </a:p>
      </dgm:t>
    </dgm:pt>
    <dgm:pt modelId="{D96CEE34-8396-4F91-98A8-C640B3A1C6FC}" type="sibTrans" cxnId="{3675D753-905F-4490-A40E-C69B0852932A}">
      <dgm:prSet/>
      <dgm:spPr/>
      <dgm:t>
        <a:bodyPr/>
        <a:lstStyle/>
        <a:p>
          <a:endParaRPr kumimoji="1" lang="ja-JP" altLang="en-US"/>
        </a:p>
      </dgm:t>
    </dgm:pt>
    <dgm:pt modelId="{B81022A1-EC2B-47FB-BEE7-7809965F1EEC}">
      <dgm:prSet/>
      <dgm:spPr>
        <a:solidFill>
          <a:schemeClr val="accent5">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対面朗読</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C59AF00A-4A0A-4781-8FEA-5B0D79C11926}" type="parTrans" cxnId="{B02A4D47-D0A8-451E-BDF8-078AFD44616D}">
      <dgm:prSet/>
      <dgm:spPr/>
      <dgm:t>
        <a:bodyPr/>
        <a:lstStyle/>
        <a:p>
          <a:endParaRPr kumimoji="1" lang="ja-JP" altLang="en-US"/>
        </a:p>
      </dgm:t>
    </dgm:pt>
    <dgm:pt modelId="{DBAFC3EC-7CC6-4D81-98CD-F771DF54C23F}" type="sibTrans" cxnId="{B02A4D47-D0A8-451E-BDF8-078AFD44616D}">
      <dgm:prSet/>
      <dgm:spPr/>
      <dgm:t>
        <a:bodyPr/>
        <a:lstStyle/>
        <a:p>
          <a:endParaRPr kumimoji="1" lang="ja-JP" altLang="en-US"/>
        </a:p>
      </dgm:t>
    </dgm:pt>
    <dgm:pt modelId="{E5E6381C-EC1B-4105-A294-96F8F5EE7605}">
      <dgm:prSet/>
      <dgm:spPr>
        <a:solidFill>
          <a:schemeClr val="accent5">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照明、明暗環境の整備</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0087749E-8CF1-4D12-9779-80B9FC3F2E2A}" type="parTrans" cxnId="{08EE87D8-D44D-406B-9E1D-73093487F1E8}">
      <dgm:prSet/>
      <dgm:spPr/>
      <dgm:t>
        <a:bodyPr/>
        <a:lstStyle/>
        <a:p>
          <a:endParaRPr kumimoji="1" lang="ja-JP" altLang="en-US"/>
        </a:p>
      </dgm:t>
    </dgm:pt>
    <dgm:pt modelId="{C6F8A896-C177-4AA1-B9D2-51C9F70BD871}" type="sibTrans" cxnId="{08EE87D8-D44D-406B-9E1D-73093487F1E8}">
      <dgm:prSet/>
      <dgm:spPr/>
      <dgm:t>
        <a:bodyPr/>
        <a:lstStyle/>
        <a:p>
          <a:endParaRPr kumimoji="1" lang="ja-JP" altLang="en-US"/>
        </a:p>
      </dgm:t>
    </dgm:pt>
    <dgm:pt modelId="{FC980841-9058-432F-8165-16EFBCF771E8}">
      <dgm:prSet/>
      <dgm:spPr>
        <a:solidFill>
          <a:schemeClr val="accent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地理的環境に関するオリエンテーション</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0F51D8FB-26F1-4936-BED5-BDA0F3ED07B1}" type="parTrans" cxnId="{082AE576-5B63-4574-BD9F-7BDF926915EF}">
      <dgm:prSet/>
      <dgm:spPr/>
      <dgm:t>
        <a:bodyPr/>
        <a:lstStyle/>
        <a:p>
          <a:endParaRPr kumimoji="1" lang="ja-JP" altLang="en-US"/>
        </a:p>
      </dgm:t>
    </dgm:pt>
    <dgm:pt modelId="{66D7D0F0-192A-41AD-8AB0-7114AB2E0A0F}" type="sibTrans" cxnId="{082AE576-5B63-4574-BD9F-7BDF926915EF}">
      <dgm:prSet/>
      <dgm:spPr/>
      <dgm:t>
        <a:bodyPr/>
        <a:lstStyle/>
        <a:p>
          <a:endParaRPr kumimoji="1" lang="ja-JP" altLang="en-US"/>
        </a:p>
      </dgm:t>
    </dgm:pt>
    <dgm:pt modelId="{250AB205-405B-4BF7-8C2C-59A57DC10DF1}">
      <dgm:prSet/>
      <dgm:spPr>
        <a:solidFill>
          <a:schemeClr val="accent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視覚的、触覚的目印の整備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02713A08-21E9-48BD-AB9D-E1B717AD15AE}" type="parTrans" cxnId="{ECFF0758-03AD-4DF4-A51F-7FE595EBE1FD}">
      <dgm:prSet/>
      <dgm:spPr/>
      <dgm:t>
        <a:bodyPr/>
        <a:lstStyle/>
        <a:p>
          <a:endParaRPr kumimoji="1" lang="ja-JP" altLang="en-US"/>
        </a:p>
      </dgm:t>
    </dgm:pt>
    <dgm:pt modelId="{6D040ED6-66B6-4C70-9EFF-6A27DF752706}" type="sibTrans" cxnId="{ECFF0758-03AD-4DF4-A51F-7FE595EBE1FD}">
      <dgm:prSet/>
      <dgm:spPr/>
      <dgm:t>
        <a:bodyPr/>
        <a:lstStyle/>
        <a:p>
          <a:endParaRPr kumimoji="1" lang="ja-JP" altLang="en-US"/>
        </a:p>
      </dgm:t>
    </dgm:pt>
    <dgm:pt modelId="{273F6D0D-6251-4AE4-9C8A-DA83511BFEF1}">
      <dgm:prSet/>
      <dgm:spPr>
        <a:solidFill>
          <a:schemeClr val="accent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ガイドヘルプ等</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318C8D16-85A9-4BC8-8CFD-3E6529CADC21}" type="parTrans" cxnId="{A0163A9E-F43A-4A3E-A4A5-2250E59613CA}">
      <dgm:prSet/>
      <dgm:spPr/>
      <dgm:t>
        <a:bodyPr/>
        <a:lstStyle/>
        <a:p>
          <a:endParaRPr kumimoji="1" lang="ja-JP" altLang="en-US"/>
        </a:p>
      </dgm:t>
    </dgm:pt>
    <dgm:pt modelId="{2AB6B8C3-623E-41B8-9E43-28F2B4B25A30}" type="sibTrans" cxnId="{A0163A9E-F43A-4A3E-A4A5-2250E59613CA}">
      <dgm:prSet/>
      <dgm:spPr/>
      <dgm:t>
        <a:bodyPr/>
        <a:lstStyle/>
        <a:p>
          <a:endParaRPr kumimoji="1" lang="ja-JP" altLang="en-US"/>
        </a:p>
      </dgm:t>
    </dgm:pt>
    <dgm:pt modelId="{1B9B4E12-5673-4438-9988-CAB89670003B}" type="pres">
      <dgm:prSet presAssocID="{DD7DBF55-E305-44B4-9458-950ABF5E30F0}" presName="Name0" presStyleCnt="0">
        <dgm:presLayoutVars>
          <dgm:chPref val="1"/>
          <dgm:dir/>
          <dgm:animOne val="branch"/>
          <dgm:animLvl val="lvl"/>
          <dgm:resizeHandles/>
        </dgm:presLayoutVars>
      </dgm:prSet>
      <dgm:spPr/>
      <dgm:t>
        <a:bodyPr/>
        <a:lstStyle/>
        <a:p>
          <a:endParaRPr kumimoji="1" lang="ja-JP" altLang="en-US"/>
        </a:p>
      </dgm:t>
    </dgm:pt>
    <dgm:pt modelId="{05E65C16-1325-42DC-9A43-84BD1C3637F5}" type="pres">
      <dgm:prSet presAssocID="{1E2EC551-673F-4A11-AB5E-920F99F23ECC}" presName="vertOne" presStyleCnt="0"/>
      <dgm:spPr/>
    </dgm:pt>
    <dgm:pt modelId="{139B944F-50A8-4056-9CC7-2326FE88B39E}" type="pres">
      <dgm:prSet presAssocID="{1E2EC551-673F-4A11-AB5E-920F99F23ECC}" presName="txOne" presStyleLbl="node0" presStyleIdx="0" presStyleCnt="1" custScaleY="128568" custLinFactNeighborY="43672">
        <dgm:presLayoutVars>
          <dgm:chPref val="3"/>
        </dgm:presLayoutVars>
      </dgm:prSet>
      <dgm:spPr/>
      <dgm:t>
        <a:bodyPr/>
        <a:lstStyle/>
        <a:p>
          <a:endParaRPr kumimoji="1" lang="ja-JP" altLang="en-US"/>
        </a:p>
      </dgm:t>
    </dgm:pt>
    <dgm:pt modelId="{C5188903-1E73-4C06-8687-051A7FCEDCAD}" type="pres">
      <dgm:prSet presAssocID="{1E2EC551-673F-4A11-AB5E-920F99F23ECC}" presName="parTransOne" presStyleCnt="0"/>
      <dgm:spPr/>
    </dgm:pt>
    <dgm:pt modelId="{8419F96E-325E-40CD-A127-786C1DA8C52A}" type="pres">
      <dgm:prSet presAssocID="{1E2EC551-673F-4A11-AB5E-920F99F23ECC}" presName="horzOne" presStyleCnt="0"/>
      <dgm:spPr/>
    </dgm:pt>
    <dgm:pt modelId="{E06E38A4-14BB-4DD9-AE54-BA4CF4EF7DB5}" type="pres">
      <dgm:prSet presAssocID="{3B10B41B-A867-4413-82E5-96840DDA63C1}" presName="vertTwo" presStyleCnt="0"/>
      <dgm:spPr/>
    </dgm:pt>
    <dgm:pt modelId="{5AD834FC-9D3D-4534-AC97-43D04C3EEE10}" type="pres">
      <dgm:prSet presAssocID="{3B10B41B-A867-4413-82E5-96840DDA63C1}" presName="txTwo" presStyleLbl="node2" presStyleIdx="0" presStyleCnt="1" custScaleY="52327" custLinFactNeighborY="65800">
        <dgm:presLayoutVars>
          <dgm:chPref val="3"/>
        </dgm:presLayoutVars>
      </dgm:prSet>
      <dgm:spPr/>
      <dgm:t>
        <a:bodyPr/>
        <a:lstStyle/>
        <a:p>
          <a:endParaRPr kumimoji="1" lang="ja-JP" altLang="en-US"/>
        </a:p>
      </dgm:t>
    </dgm:pt>
    <dgm:pt modelId="{DADC588F-ECB7-4CE8-B201-20546A2039D3}" type="pres">
      <dgm:prSet presAssocID="{3B10B41B-A867-4413-82E5-96840DDA63C1}" presName="parTransTwo" presStyleCnt="0"/>
      <dgm:spPr/>
    </dgm:pt>
    <dgm:pt modelId="{7863AD48-E162-4026-8B14-C25E15DABA21}" type="pres">
      <dgm:prSet presAssocID="{3B10B41B-A867-4413-82E5-96840DDA63C1}" presName="horzTwo" presStyleCnt="0"/>
      <dgm:spPr/>
    </dgm:pt>
    <dgm:pt modelId="{4100A9A9-0858-48C4-9E83-9EFA2F7F8D4C}" type="pres">
      <dgm:prSet presAssocID="{9FDAA00B-5E00-4396-A4A3-F40E7A56C56A}" presName="vertThree" presStyleCnt="0"/>
      <dgm:spPr/>
    </dgm:pt>
    <dgm:pt modelId="{55B199B0-6FCF-4F7B-93C5-C662CD158C68}" type="pres">
      <dgm:prSet presAssocID="{9FDAA00B-5E00-4396-A4A3-F40E7A56C56A}" presName="txThree" presStyleLbl="node3" presStyleIdx="0" presStyleCnt="2" custScaleY="62361" custLinFactNeighborX="-534" custLinFactNeighborY="30185">
        <dgm:presLayoutVars>
          <dgm:chPref val="3"/>
        </dgm:presLayoutVars>
      </dgm:prSet>
      <dgm:spPr/>
      <dgm:t>
        <a:bodyPr/>
        <a:lstStyle/>
        <a:p>
          <a:endParaRPr kumimoji="1" lang="ja-JP" altLang="en-US"/>
        </a:p>
      </dgm:t>
    </dgm:pt>
    <dgm:pt modelId="{A26540FF-81CD-444E-8215-2F83A173EE7E}" type="pres">
      <dgm:prSet presAssocID="{9FDAA00B-5E00-4396-A4A3-F40E7A56C56A}" presName="parTransThree" presStyleCnt="0"/>
      <dgm:spPr/>
    </dgm:pt>
    <dgm:pt modelId="{84C4CAD2-CD3E-489F-BA22-983C617E8669}" type="pres">
      <dgm:prSet presAssocID="{9FDAA00B-5E00-4396-A4A3-F40E7A56C56A}" presName="horzThree" presStyleCnt="0"/>
      <dgm:spPr/>
    </dgm:pt>
    <dgm:pt modelId="{4A13CBB8-26F3-4092-A6E3-5555BA4877F0}" type="pres">
      <dgm:prSet presAssocID="{80F334F6-6771-435C-B092-618AB48F6DC2}" presName="vertFour" presStyleCnt="0">
        <dgm:presLayoutVars>
          <dgm:chPref val="3"/>
        </dgm:presLayoutVars>
      </dgm:prSet>
      <dgm:spPr/>
    </dgm:pt>
    <dgm:pt modelId="{69237C59-FAB7-425A-AF47-34F936D277F3}" type="pres">
      <dgm:prSet presAssocID="{80F334F6-6771-435C-B092-618AB48F6DC2}" presName="txFour" presStyleLbl="node4" presStyleIdx="0" presStyleCnt="7" custScaleY="112237">
        <dgm:presLayoutVars>
          <dgm:chPref val="3"/>
        </dgm:presLayoutVars>
      </dgm:prSet>
      <dgm:spPr/>
      <dgm:t>
        <a:bodyPr/>
        <a:lstStyle/>
        <a:p>
          <a:endParaRPr kumimoji="1" lang="ja-JP" altLang="en-US"/>
        </a:p>
      </dgm:t>
    </dgm:pt>
    <dgm:pt modelId="{25ACF998-F587-49C0-A03F-8459878DDF4A}" type="pres">
      <dgm:prSet presAssocID="{80F334F6-6771-435C-B092-618AB48F6DC2}" presName="horzFour" presStyleCnt="0"/>
      <dgm:spPr/>
    </dgm:pt>
    <dgm:pt modelId="{CA8FC687-F30F-436B-AB29-005400EB7C7F}" type="pres">
      <dgm:prSet presAssocID="{2D86C79F-3DD9-416F-916F-6627E97B72F6}" presName="sibSpaceFour" presStyleCnt="0"/>
      <dgm:spPr/>
    </dgm:pt>
    <dgm:pt modelId="{D2E65B2E-95E4-4B3E-B8E6-64EFB3DB7325}" type="pres">
      <dgm:prSet presAssocID="{3D6FFC88-D162-459F-BCF1-3FB9F0D01ABA}" presName="vertFour" presStyleCnt="0">
        <dgm:presLayoutVars>
          <dgm:chPref val="3"/>
        </dgm:presLayoutVars>
      </dgm:prSet>
      <dgm:spPr/>
    </dgm:pt>
    <dgm:pt modelId="{B26DAA70-16B4-48A8-A63A-905D4C6FC0CE}" type="pres">
      <dgm:prSet presAssocID="{3D6FFC88-D162-459F-BCF1-3FB9F0D01ABA}" presName="txFour" presStyleLbl="node4" presStyleIdx="1" presStyleCnt="7" custScaleY="112237">
        <dgm:presLayoutVars>
          <dgm:chPref val="3"/>
        </dgm:presLayoutVars>
      </dgm:prSet>
      <dgm:spPr/>
      <dgm:t>
        <a:bodyPr/>
        <a:lstStyle/>
        <a:p>
          <a:endParaRPr kumimoji="1" lang="ja-JP" altLang="en-US"/>
        </a:p>
      </dgm:t>
    </dgm:pt>
    <dgm:pt modelId="{173F0AAA-6C6E-4915-A88A-571401FB9609}" type="pres">
      <dgm:prSet presAssocID="{3D6FFC88-D162-459F-BCF1-3FB9F0D01ABA}" presName="horzFour" presStyleCnt="0"/>
      <dgm:spPr/>
    </dgm:pt>
    <dgm:pt modelId="{101194BB-8B79-4A30-A250-4538113F1C4A}" type="pres">
      <dgm:prSet presAssocID="{D96CEE34-8396-4F91-98A8-C640B3A1C6FC}" presName="sibSpaceFour" presStyleCnt="0"/>
      <dgm:spPr/>
    </dgm:pt>
    <dgm:pt modelId="{C00E4AB3-DDE9-41F5-9B91-C5DBDC6B4586}" type="pres">
      <dgm:prSet presAssocID="{B81022A1-EC2B-47FB-BEE7-7809965F1EEC}" presName="vertFour" presStyleCnt="0">
        <dgm:presLayoutVars>
          <dgm:chPref val="3"/>
        </dgm:presLayoutVars>
      </dgm:prSet>
      <dgm:spPr/>
    </dgm:pt>
    <dgm:pt modelId="{4208954F-0EE1-4F69-B038-EC28A2C15150}" type="pres">
      <dgm:prSet presAssocID="{B81022A1-EC2B-47FB-BEE7-7809965F1EEC}" presName="txFour" presStyleLbl="node4" presStyleIdx="2" presStyleCnt="7" custScaleY="112237">
        <dgm:presLayoutVars>
          <dgm:chPref val="3"/>
        </dgm:presLayoutVars>
      </dgm:prSet>
      <dgm:spPr/>
      <dgm:t>
        <a:bodyPr/>
        <a:lstStyle/>
        <a:p>
          <a:endParaRPr kumimoji="1" lang="ja-JP" altLang="en-US"/>
        </a:p>
      </dgm:t>
    </dgm:pt>
    <dgm:pt modelId="{520C5FC4-3AEB-4387-AE7F-1C814FFCAEFF}" type="pres">
      <dgm:prSet presAssocID="{B81022A1-EC2B-47FB-BEE7-7809965F1EEC}" presName="horzFour" presStyleCnt="0"/>
      <dgm:spPr/>
    </dgm:pt>
    <dgm:pt modelId="{342CD610-2009-4017-BC3E-881367C9E684}" type="pres">
      <dgm:prSet presAssocID="{DBAFC3EC-7CC6-4D81-98CD-F771DF54C23F}" presName="sibSpaceFour" presStyleCnt="0"/>
      <dgm:spPr/>
    </dgm:pt>
    <dgm:pt modelId="{09ED2DC0-3CC8-4AAF-B81A-64438302D156}" type="pres">
      <dgm:prSet presAssocID="{E5E6381C-EC1B-4105-A294-96F8F5EE7605}" presName="vertFour" presStyleCnt="0">
        <dgm:presLayoutVars>
          <dgm:chPref val="3"/>
        </dgm:presLayoutVars>
      </dgm:prSet>
      <dgm:spPr/>
    </dgm:pt>
    <dgm:pt modelId="{B1670A1F-FD08-4313-90AA-D89ACD940B8B}" type="pres">
      <dgm:prSet presAssocID="{E5E6381C-EC1B-4105-A294-96F8F5EE7605}" presName="txFour" presStyleLbl="node4" presStyleIdx="3" presStyleCnt="7" custScaleY="112237">
        <dgm:presLayoutVars>
          <dgm:chPref val="3"/>
        </dgm:presLayoutVars>
      </dgm:prSet>
      <dgm:spPr/>
      <dgm:t>
        <a:bodyPr/>
        <a:lstStyle/>
        <a:p>
          <a:endParaRPr kumimoji="1" lang="ja-JP" altLang="en-US"/>
        </a:p>
      </dgm:t>
    </dgm:pt>
    <dgm:pt modelId="{2023CB66-6989-4B41-90AC-9CFC5BEEC6A5}" type="pres">
      <dgm:prSet presAssocID="{E5E6381C-EC1B-4105-A294-96F8F5EE7605}" presName="horzFour" presStyleCnt="0"/>
      <dgm:spPr/>
    </dgm:pt>
    <dgm:pt modelId="{2A880970-D5AE-4B95-B6DB-6909AEEBA8DC}" type="pres">
      <dgm:prSet presAssocID="{73F8E6EE-22A9-4FEB-A224-BF0D40A3329A}" presName="sibSpaceThree" presStyleCnt="0"/>
      <dgm:spPr/>
    </dgm:pt>
    <dgm:pt modelId="{858DCFB3-E1D7-4105-B82B-993A12B70438}" type="pres">
      <dgm:prSet presAssocID="{5145F2D7-30B5-4F2F-8432-2F35DC91B1B9}" presName="vertThree" presStyleCnt="0"/>
      <dgm:spPr/>
    </dgm:pt>
    <dgm:pt modelId="{9AD0083E-2C80-4867-A948-24BAE0CB1A7D}" type="pres">
      <dgm:prSet presAssocID="{5145F2D7-30B5-4F2F-8432-2F35DC91B1B9}" presName="txThree" presStyleLbl="node3" presStyleIdx="1" presStyleCnt="2" custScaleY="62361" custLinFactNeighborX="-713" custLinFactNeighborY="30185">
        <dgm:presLayoutVars>
          <dgm:chPref val="3"/>
        </dgm:presLayoutVars>
      </dgm:prSet>
      <dgm:spPr/>
      <dgm:t>
        <a:bodyPr/>
        <a:lstStyle/>
        <a:p>
          <a:endParaRPr kumimoji="1" lang="ja-JP" altLang="en-US"/>
        </a:p>
      </dgm:t>
    </dgm:pt>
    <dgm:pt modelId="{32AECEF9-FD08-4D9A-9EE5-CF9BE3BAB9C5}" type="pres">
      <dgm:prSet presAssocID="{5145F2D7-30B5-4F2F-8432-2F35DC91B1B9}" presName="parTransThree" presStyleCnt="0"/>
      <dgm:spPr/>
    </dgm:pt>
    <dgm:pt modelId="{9383DF20-CA8D-4B8C-9106-87DEA4CC01C4}" type="pres">
      <dgm:prSet presAssocID="{5145F2D7-30B5-4F2F-8432-2F35DC91B1B9}" presName="horzThree" presStyleCnt="0"/>
      <dgm:spPr/>
    </dgm:pt>
    <dgm:pt modelId="{D6D4106A-68D6-441C-A98E-BE050D575922}" type="pres">
      <dgm:prSet presAssocID="{FC980841-9058-432F-8165-16EFBCF771E8}" presName="vertFour" presStyleCnt="0">
        <dgm:presLayoutVars>
          <dgm:chPref val="3"/>
        </dgm:presLayoutVars>
      </dgm:prSet>
      <dgm:spPr/>
    </dgm:pt>
    <dgm:pt modelId="{CF19F095-B7BA-48A3-B08F-1383FECEBA4D}" type="pres">
      <dgm:prSet presAssocID="{FC980841-9058-432F-8165-16EFBCF771E8}" presName="txFour" presStyleLbl="node4" presStyleIdx="4" presStyleCnt="7" custScaleY="112237">
        <dgm:presLayoutVars>
          <dgm:chPref val="3"/>
        </dgm:presLayoutVars>
      </dgm:prSet>
      <dgm:spPr/>
      <dgm:t>
        <a:bodyPr/>
        <a:lstStyle/>
        <a:p>
          <a:endParaRPr kumimoji="1" lang="ja-JP" altLang="en-US"/>
        </a:p>
      </dgm:t>
    </dgm:pt>
    <dgm:pt modelId="{989CF94F-7202-4632-9F70-9B5C9F8396EB}" type="pres">
      <dgm:prSet presAssocID="{FC980841-9058-432F-8165-16EFBCF771E8}" presName="horzFour" presStyleCnt="0"/>
      <dgm:spPr/>
    </dgm:pt>
    <dgm:pt modelId="{D29B32D9-D211-41CE-B54E-B6E9F2163338}" type="pres">
      <dgm:prSet presAssocID="{66D7D0F0-192A-41AD-8AB0-7114AB2E0A0F}" presName="sibSpaceFour" presStyleCnt="0"/>
      <dgm:spPr/>
    </dgm:pt>
    <dgm:pt modelId="{0589E9DB-2476-4FA7-AF45-6AEE30AF2303}" type="pres">
      <dgm:prSet presAssocID="{250AB205-405B-4BF7-8C2C-59A57DC10DF1}" presName="vertFour" presStyleCnt="0">
        <dgm:presLayoutVars>
          <dgm:chPref val="3"/>
        </dgm:presLayoutVars>
      </dgm:prSet>
      <dgm:spPr/>
    </dgm:pt>
    <dgm:pt modelId="{236D255F-9584-4939-9248-22DEA7E809E2}" type="pres">
      <dgm:prSet presAssocID="{250AB205-405B-4BF7-8C2C-59A57DC10DF1}" presName="txFour" presStyleLbl="node4" presStyleIdx="5" presStyleCnt="7" custScaleY="112237">
        <dgm:presLayoutVars>
          <dgm:chPref val="3"/>
        </dgm:presLayoutVars>
      </dgm:prSet>
      <dgm:spPr/>
      <dgm:t>
        <a:bodyPr/>
        <a:lstStyle/>
        <a:p>
          <a:endParaRPr kumimoji="1" lang="ja-JP" altLang="en-US"/>
        </a:p>
      </dgm:t>
    </dgm:pt>
    <dgm:pt modelId="{D1E54684-1E0A-4A31-8587-74C2CC9E6E2E}" type="pres">
      <dgm:prSet presAssocID="{250AB205-405B-4BF7-8C2C-59A57DC10DF1}" presName="horzFour" presStyleCnt="0"/>
      <dgm:spPr/>
    </dgm:pt>
    <dgm:pt modelId="{FDDBD3B3-5E59-4CF2-AF78-1E2F0A323BDD}" type="pres">
      <dgm:prSet presAssocID="{6D040ED6-66B6-4C70-9EFF-6A27DF752706}" presName="sibSpaceFour" presStyleCnt="0"/>
      <dgm:spPr/>
    </dgm:pt>
    <dgm:pt modelId="{AAC35C7C-AC5D-494D-9131-9BDCCF7C0ADD}" type="pres">
      <dgm:prSet presAssocID="{273F6D0D-6251-4AE4-9C8A-DA83511BFEF1}" presName="vertFour" presStyleCnt="0">
        <dgm:presLayoutVars>
          <dgm:chPref val="3"/>
        </dgm:presLayoutVars>
      </dgm:prSet>
      <dgm:spPr/>
    </dgm:pt>
    <dgm:pt modelId="{2C196983-777D-4F21-80BB-BB8C6C747C68}" type="pres">
      <dgm:prSet presAssocID="{273F6D0D-6251-4AE4-9C8A-DA83511BFEF1}" presName="txFour" presStyleLbl="node4" presStyleIdx="6" presStyleCnt="7" custScaleY="112237">
        <dgm:presLayoutVars>
          <dgm:chPref val="3"/>
        </dgm:presLayoutVars>
      </dgm:prSet>
      <dgm:spPr/>
      <dgm:t>
        <a:bodyPr/>
        <a:lstStyle/>
        <a:p>
          <a:endParaRPr kumimoji="1" lang="ja-JP" altLang="en-US"/>
        </a:p>
      </dgm:t>
    </dgm:pt>
    <dgm:pt modelId="{7F267322-EFA2-4225-BACC-C6FACABB8AFD}" type="pres">
      <dgm:prSet presAssocID="{273F6D0D-6251-4AE4-9C8A-DA83511BFEF1}" presName="horzFour" presStyleCnt="0"/>
      <dgm:spPr/>
    </dgm:pt>
  </dgm:ptLst>
  <dgm:cxnLst>
    <dgm:cxn modelId="{95B5B18A-8416-4F93-A7E1-1087D2A9F38B}" type="presOf" srcId="{3D6FFC88-D162-459F-BCF1-3FB9F0D01ABA}" destId="{B26DAA70-16B4-48A8-A63A-905D4C6FC0CE}" srcOrd="0" destOrd="0" presId="urn:microsoft.com/office/officeart/2005/8/layout/hierarchy4"/>
    <dgm:cxn modelId="{19865D78-C784-4528-9216-A39458B68D0C}" srcId="{9FDAA00B-5E00-4396-A4A3-F40E7A56C56A}" destId="{80F334F6-6771-435C-B092-618AB48F6DC2}" srcOrd="0" destOrd="0" parTransId="{01015D2D-0481-47C8-852D-1505981F8354}" sibTransId="{2D86C79F-3DD9-416F-916F-6627E97B72F6}"/>
    <dgm:cxn modelId="{7467DE14-CA51-4387-899C-82702C1E5322}" type="presOf" srcId="{5145F2D7-30B5-4F2F-8432-2F35DC91B1B9}" destId="{9AD0083E-2C80-4867-A948-24BAE0CB1A7D}" srcOrd="0" destOrd="0" presId="urn:microsoft.com/office/officeart/2005/8/layout/hierarchy4"/>
    <dgm:cxn modelId="{832853ED-1B0C-4E3A-85B8-B7B1A429DA8D}" type="presOf" srcId="{80F334F6-6771-435C-B092-618AB48F6DC2}" destId="{69237C59-FAB7-425A-AF47-34F936D277F3}" srcOrd="0" destOrd="0" presId="urn:microsoft.com/office/officeart/2005/8/layout/hierarchy4"/>
    <dgm:cxn modelId="{F13A8A46-C8EB-4C10-9687-6C9B5035C6A8}" type="presOf" srcId="{3B10B41B-A867-4413-82E5-96840DDA63C1}" destId="{5AD834FC-9D3D-4534-AC97-43D04C3EEE10}" srcOrd="0" destOrd="0" presId="urn:microsoft.com/office/officeart/2005/8/layout/hierarchy4"/>
    <dgm:cxn modelId="{3675D753-905F-4490-A40E-C69B0852932A}" srcId="{9FDAA00B-5E00-4396-A4A3-F40E7A56C56A}" destId="{3D6FFC88-D162-459F-BCF1-3FB9F0D01ABA}" srcOrd="1" destOrd="0" parTransId="{54AB75CB-443D-42EF-8FDC-807201A2986C}" sibTransId="{D96CEE34-8396-4F91-98A8-C640B3A1C6FC}"/>
    <dgm:cxn modelId="{4586440B-DC76-4C73-B298-F3283177C8ED}" srcId="{3B10B41B-A867-4413-82E5-96840DDA63C1}" destId="{9FDAA00B-5E00-4396-A4A3-F40E7A56C56A}" srcOrd="0" destOrd="0" parTransId="{3417CD25-3E5A-4798-ACAD-5D0EE42D0695}" sibTransId="{73F8E6EE-22A9-4FEB-A224-BF0D40A3329A}"/>
    <dgm:cxn modelId="{73EDF184-02C7-43CF-AAAA-1CC59A54F2BC}" type="presOf" srcId="{B81022A1-EC2B-47FB-BEE7-7809965F1EEC}" destId="{4208954F-0EE1-4F69-B038-EC28A2C15150}" srcOrd="0" destOrd="0" presId="urn:microsoft.com/office/officeart/2005/8/layout/hierarchy4"/>
    <dgm:cxn modelId="{2D2FBAD1-3B10-4D03-BD79-3E747BEB9A03}" type="presOf" srcId="{273F6D0D-6251-4AE4-9C8A-DA83511BFEF1}" destId="{2C196983-777D-4F21-80BB-BB8C6C747C68}" srcOrd="0" destOrd="0" presId="urn:microsoft.com/office/officeart/2005/8/layout/hierarchy4"/>
    <dgm:cxn modelId="{A078AB0D-2C7C-4FE6-AF13-DC1D96ECFDDD}" type="presOf" srcId="{E5E6381C-EC1B-4105-A294-96F8F5EE7605}" destId="{B1670A1F-FD08-4313-90AA-D89ACD940B8B}" srcOrd="0" destOrd="0" presId="urn:microsoft.com/office/officeart/2005/8/layout/hierarchy4"/>
    <dgm:cxn modelId="{8AAA3D75-0C78-4CE1-A65B-401350463F10}" type="presOf" srcId="{FC980841-9058-432F-8165-16EFBCF771E8}" destId="{CF19F095-B7BA-48A3-B08F-1383FECEBA4D}" srcOrd="0" destOrd="0" presId="urn:microsoft.com/office/officeart/2005/8/layout/hierarchy4"/>
    <dgm:cxn modelId="{DBC81C14-900A-488E-A745-886B4FB555AF}" type="presOf" srcId="{250AB205-405B-4BF7-8C2C-59A57DC10DF1}" destId="{236D255F-9584-4939-9248-22DEA7E809E2}" srcOrd="0" destOrd="0" presId="urn:microsoft.com/office/officeart/2005/8/layout/hierarchy4"/>
    <dgm:cxn modelId="{CF7BC879-AD75-4FF9-8212-91966DCA8019}" srcId="{DD7DBF55-E305-44B4-9458-950ABF5E30F0}" destId="{1E2EC551-673F-4A11-AB5E-920F99F23ECC}" srcOrd="0" destOrd="0" parTransId="{E77A20B1-15AB-4EA0-BCB3-0ABE07855F19}" sibTransId="{77A28514-E2AC-4DAB-B624-BA4A28F1288F}"/>
    <dgm:cxn modelId="{ECFF0758-03AD-4DF4-A51F-7FE595EBE1FD}" srcId="{5145F2D7-30B5-4F2F-8432-2F35DC91B1B9}" destId="{250AB205-405B-4BF7-8C2C-59A57DC10DF1}" srcOrd="1" destOrd="0" parTransId="{02713A08-21E9-48BD-AB9D-E1B717AD15AE}" sibTransId="{6D040ED6-66B6-4C70-9EFF-6A27DF752706}"/>
    <dgm:cxn modelId="{B02A4D47-D0A8-451E-BDF8-078AFD44616D}" srcId="{9FDAA00B-5E00-4396-A4A3-F40E7A56C56A}" destId="{B81022A1-EC2B-47FB-BEE7-7809965F1EEC}" srcOrd="2" destOrd="0" parTransId="{C59AF00A-4A0A-4781-8FEA-5B0D79C11926}" sibTransId="{DBAFC3EC-7CC6-4D81-98CD-F771DF54C23F}"/>
    <dgm:cxn modelId="{082AE576-5B63-4574-BD9F-7BDF926915EF}" srcId="{5145F2D7-30B5-4F2F-8432-2F35DC91B1B9}" destId="{FC980841-9058-432F-8165-16EFBCF771E8}" srcOrd="0" destOrd="0" parTransId="{0F51D8FB-26F1-4936-BED5-BDA0F3ED07B1}" sibTransId="{66D7D0F0-192A-41AD-8AB0-7114AB2E0A0F}"/>
    <dgm:cxn modelId="{A0163A9E-F43A-4A3E-A4A5-2250E59613CA}" srcId="{5145F2D7-30B5-4F2F-8432-2F35DC91B1B9}" destId="{273F6D0D-6251-4AE4-9C8A-DA83511BFEF1}" srcOrd="2" destOrd="0" parTransId="{318C8D16-85A9-4BC8-8CFD-3E6529CADC21}" sibTransId="{2AB6B8C3-623E-41B8-9E43-28F2B4B25A30}"/>
    <dgm:cxn modelId="{A0FA4097-2407-4E78-B667-380F8091F9F6}" srcId="{1E2EC551-673F-4A11-AB5E-920F99F23ECC}" destId="{3B10B41B-A867-4413-82E5-96840DDA63C1}" srcOrd="0" destOrd="0" parTransId="{FB1A76F5-4C03-4E5B-AB66-F8F344FACDC6}" sibTransId="{1E194622-8203-4008-878E-3BF1A8009FE1}"/>
    <dgm:cxn modelId="{ECAE4790-67AF-476E-96F2-34C362B26370}" type="presOf" srcId="{9FDAA00B-5E00-4396-A4A3-F40E7A56C56A}" destId="{55B199B0-6FCF-4F7B-93C5-C662CD158C68}" srcOrd="0" destOrd="0" presId="urn:microsoft.com/office/officeart/2005/8/layout/hierarchy4"/>
    <dgm:cxn modelId="{71F373E4-1652-4120-9BE0-CA4A275C7C30}" srcId="{3B10B41B-A867-4413-82E5-96840DDA63C1}" destId="{5145F2D7-30B5-4F2F-8432-2F35DC91B1B9}" srcOrd="1" destOrd="0" parTransId="{F8A8F35D-E142-4792-8466-B5C915468368}" sibTransId="{C29A2841-6A36-4319-AE63-2823E6614644}"/>
    <dgm:cxn modelId="{9E257357-4DD3-45C3-8A8C-ECDE7B8AA1E5}" type="presOf" srcId="{DD7DBF55-E305-44B4-9458-950ABF5E30F0}" destId="{1B9B4E12-5673-4438-9988-CAB89670003B}" srcOrd="0" destOrd="0" presId="urn:microsoft.com/office/officeart/2005/8/layout/hierarchy4"/>
    <dgm:cxn modelId="{08EE87D8-D44D-406B-9E1D-73093487F1E8}" srcId="{9FDAA00B-5E00-4396-A4A3-F40E7A56C56A}" destId="{E5E6381C-EC1B-4105-A294-96F8F5EE7605}" srcOrd="3" destOrd="0" parTransId="{0087749E-8CF1-4D12-9779-80B9FC3F2E2A}" sibTransId="{C6F8A896-C177-4AA1-B9D2-51C9F70BD871}"/>
    <dgm:cxn modelId="{CE613B69-F375-4459-81E4-441280ECF843}" type="presOf" srcId="{1E2EC551-673F-4A11-AB5E-920F99F23ECC}" destId="{139B944F-50A8-4056-9CC7-2326FE88B39E}" srcOrd="0" destOrd="0" presId="urn:microsoft.com/office/officeart/2005/8/layout/hierarchy4"/>
    <dgm:cxn modelId="{4049448C-0880-48E5-87DB-31DA21871BFC}" type="presParOf" srcId="{1B9B4E12-5673-4438-9988-CAB89670003B}" destId="{05E65C16-1325-42DC-9A43-84BD1C3637F5}" srcOrd="0" destOrd="0" presId="urn:microsoft.com/office/officeart/2005/8/layout/hierarchy4"/>
    <dgm:cxn modelId="{0CFE789A-B8FA-449B-9F95-9A66135F97E3}" type="presParOf" srcId="{05E65C16-1325-42DC-9A43-84BD1C3637F5}" destId="{139B944F-50A8-4056-9CC7-2326FE88B39E}" srcOrd="0" destOrd="0" presId="urn:microsoft.com/office/officeart/2005/8/layout/hierarchy4"/>
    <dgm:cxn modelId="{B7747344-E89B-4906-9364-2F105042D065}" type="presParOf" srcId="{05E65C16-1325-42DC-9A43-84BD1C3637F5}" destId="{C5188903-1E73-4C06-8687-051A7FCEDCAD}" srcOrd="1" destOrd="0" presId="urn:microsoft.com/office/officeart/2005/8/layout/hierarchy4"/>
    <dgm:cxn modelId="{D43E9D66-8CAC-4E83-A135-AACD10F130E2}" type="presParOf" srcId="{05E65C16-1325-42DC-9A43-84BD1C3637F5}" destId="{8419F96E-325E-40CD-A127-786C1DA8C52A}" srcOrd="2" destOrd="0" presId="urn:microsoft.com/office/officeart/2005/8/layout/hierarchy4"/>
    <dgm:cxn modelId="{8B90F1A2-C68D-47EC-98F8-797FDBD99E3A}" type="presParOf" srcId="{8419F96E-325E-40CD-A127-786C1DA8C52A}" destId="{E06E38A4-14BB-4DD9-AE54-BA4CF4EF7DB5}" srcOrd="0" destOrd="0" presId="urn:microsoft.com/office/officeart/2005/8/layout/hierarchy4"/>
    <dgm:cxn modelId="{3EEBBA1E-047A-4CCA-8B22-D31002929391}" type="presParOf" srcId="{E06E38A4-14BB-4DD9-AE54-BA4CF4EF7DB5}" destId="{5AD834FC-9D3D-4534-AC97-43D04C3EEE10}" srcOrd="0" destOrd="0" presId="urn:microsoft.com/office/officeart/2005/8/layout/hierarchy4"/>
    <dgm:cxn modelId="{DD4FB161-F47E-4F6B-86C8-BF005C8253A0}" type="presParOf" srcId="{E06E38A4-14BB-4DD9-AE54-BA4CF4EF7DB5}" destId="{DADC588F-ECB7-4CE8-B201-20546A2039D3}" srcOrd="1" destOrd="0" presId="urn:microsoft.com/office/officeart/2005/8/layout/hierarchy4"/>
    <dgm:cxn modelId="{41AE57BF-5B92-4AE2-B31E-EF8736BF72BB}" type="presParOf" srcId="{E06E38A4-14BB-4DD9-AE54-BA4CF4EF7DB5}" destId="{7863AD48-E162-4026-8B14-C25E15DABA21}" srcOrd="2" destOrd="0" presId="urn:microsoft.com/office/officeart/2005/8/layout/hierarchy4"/>
    <dgm:cxn modelId="{47575AE4-2632-401C-8F77-E1D7958EC219}" type="presParOf" srcId="{7863AD48-E162-4026-8B14-C25E15DABA21}" destId="{4100A9A9-0858-48C4-9E83-9EFA2F7F8D4C}" srcOrd="0" destOrd="0" presId="urn:microsoft.com/office/officeart/2005/8/layout/hierarchy4"/>
    <dgm:cxn modelId="{2B6B0B0A-BFF4-493C-8A5D-29EDA01EF22C}" type="presParOf" srcId="{4100A9A9-0858-48C4-9E83-9EFA2F7F8D4C}" destId="{55B199B0-6FCF-4F7B-93C5-C662CD158C68}" srcOrd="0" destOrd="0" presId="urn:microsoft.com/office/officeart/2005/8/layout/hierarchy4"/>
    <dgm:cxn modelId="{0A67608F-1C11-467F-936C-11BC5C8FB5B1}" type="presParOf" srcId="{4100A9A9-0858-48C4-9E83-9EFA2F7F8D4C}" destId="{A26540FF-81CD-444E-8215-2F83A173EE7E}" srcOrd="1" destOrd="0" presId="urn:microsoft.com/office/officeart/2005/8/layout/hierarchy4"/>
    <dgm:cxn modelId="{6FED7C1D-1165-4194-A775-DA18C71B7040}" type="presParOf" srcId="{4100A9A9-0858-48C4-9E83-9EFA2F7F8D4C}" destId="{84C4CAD2-CD3E-489F-BA22-983C617E8669}" srcOrd="2" destOrd="0" presId="urn:microsoft.com/office/officeart/2005/8/layout/hierarchy4"/>
    <dgm:cxn modelId="{78E94879-B732-44B1-B274-C5C44A56A2CF}" type="presParOf" srcId="{84C4CAD2-CD3E-489F-BA22-983C617E8669}" destId="{4A13CBB8-26F3-4092-A6E3-5555BA4877F0}" srcOrd="0" destOrd="0" presId="urn:microsoft.com/office/officeart/2005/8/layout/hierarchy4"/>
    <dgm:cxn modelId="{10D516C7-2EE2-489D-8005-00727A6D3C04}" type="presParOf" srcId="{4A13CBB8-26F3-4092-A6E3-5555BA4877F0}" destId="{69237C59-FAB7-425A-AF47-34F936D277F3}" srcOrd="0" destOrd="0" presId="urn:microsoft.com/office/officeart/2005/8/layout/hierarchy4"/>
    <dgm:cxn modelId="{1E14071F-A529-41EC-BCA6-854E5C7168E0}" type="presParOf" srcId="{4A13CBB8-26F3-4092-A6E3-5555BA4877F0}" destId="{25ACF998-F587-49C0-A03F-8459878DDF4A}" srcOrd="1" destOrd="0" presId="urn:microsoft.com/office/officeart/2005/8/layout/hierarchy4"/>
    <dgm:cxn modelId="{9AF0CA33-886A-4143-A25B-86B4973B3EB0}" type="presParOf" srcId="{84C4CAD2-CD3E-489F-BA22-983C617E8669}" destId="{CA8FC687-F30F-436B-AB29-005400EB7C7F}" srcOrd="1" destOrd="0" presId="urn:microsoft.com/office/officeart/2005/8/layout/hierarchy4"/>
    <dgm:cxn modelId="{64BAFFFC-47F9-4DE7-9951-00DD06A5571F}" type="presParOf" srcId="{84C4CAD2-CD3E-489F-BA22-983C617E8669}" destId="{D2E65B2E-95E4-4B3E-B8E6-64EFB3DB7325}" srcOrd="2" destOrd="0" presId="urn:microsoft.com/office/officeart/2005/8/layout/hierarchy4"/>
    <dgm:cxn modelId="{48C48C6E-1ADE-4037-901C-1A8300685165}" type="presParOf" srcId="{D2E65B2E-95E4-4B3E-B8E6-64EFB3DB7325}" destId="{B26DAA70-16B4-48A8-A63A-905D4C6FC0CE}" srcOrd="0" destOrd="0" presId="urn:microsoft.com/office/officeart/2005/8/layout/hierarchy4"/>
    <dgm:cxn modelId="{F7A6ABAA-1232-4BB6-AE18-E6F3CA83F622}" type="presParOf" srcId="{D2E65B2E-95E4-4B3E-B8E6-64EFB3DB7325}" destId="{173F0AAA-6C6E-4915-A88A-571401FB9609}" srcOrd="1" destOrd="0" presId="urn:microsoft.com/office/officeart/2005/8/layout/hierarchy4"/>
    <dgm:cxn modelId="{447333BF-A7B8-45E5-BD77-72CDACC3CC6B}" type="presParOf" srcId="{84C4CAD2-CD3E-489F-BA22-983C617E8669}" destId="{101194BB-8B79-4A30-A250-4538113F1C4A}" srcOrd="3" destOrd="0" presId="urn:microsoft.com/office/officeart/2005/8/layout/hierarchy4"/>
    <dgm:cxn modelId="{64EF0CBB-EC4A-48D0-9BDD-261A06830A29}" type="presParOf" srcId="{84C4CAD2-CD3E-489F-BA22-983C617E8669}" destId="{C00E4AB3-DDE9-41F5-9B91-C5DBDC6B4586}" srcOrd="4" destOrd="0" presId="urn:microsoft.com/office/officeart/2005/8/layout/hierarchy4"/>
    <dgm:cxn modelId="{11408C67-17D4-4082-B3C3-D561FB74D693}" type="presParOf" srcId="{C00E4AB3-DDE9-41F5-9B91-C5DBDC6B4586}" destId="{4208954F-0EE1-4F69-B038-EC28A2C15150}" srcOrd="0" destOrd="0" presId="urn:microsoft.com/office/officeart/2005/8/layout/hierarchy4"/>
    <dgm:cxn modelId="{46657139-1A75-410A-A970-3F61AC1C7BEE}" type="presParOf" srcId="{C00E4AB3-DDE9-41F5-9B91-C5DBDC6B4586}" destId="{520C5FC4-3AEB-4387-AE7F-1C814FFCAEFF}" srcOrd="1" destOrd="0" presId="urn:microsoft.com/office/officeart/2005/8/layout/hierarchy4"/>
    <dgm:cxn modelId="{C762EC79-83EF-4F53-819D-13E37EA266EE}" type="presParOf" srcId="{84C4CAD2-CD3E-489F-BA22-983C617E8669}" destId="{342CD610-2009-4017-BC3E-881367C9E684}" srcOrd="5" destOrd="0" presId="urn:microsoft.com/office/officeart/2005/8/layout/hierarchy4"/>
    <dgm:cxn modelId="{025B8817-070A-4E93-B691-DCA43D789CAD}" type="presParOf" srcId="{84C4CAD2-CD3E-489F-BA22-983C617E8669}" destId="{09ED2DC0-3CC8-4AAF-B81A-64438302D156}" srcOrd="6" destOrd="0" presId="urn:microsoft.com/office/officeart/2005/8/layout/hierarchy4"/>
    <dgm:cxn modelId="{A139D111-655C-4E4C-9DA5-81036220485E}" type="presParOf" srcId="{09ED2DC0-3CC8-4AAF-B81A-64438302D156}" destId="{B1670A1F-FD08-4313-90AA-D89ACD940B8B}" srcOrd="0" destOrd="0" presId="urn:microsoft.com/office/officeart/2005/8/layout/hierarchy4"/>
    <dgm:cxn modelId="{21336B22-BC14-4F25-A9BD-9CD280FAE1F9}" type="presParOf" srcId="{09ED2DC0-3CC8-4AAF-B81A-64438302D156}" destId="{2023CB66-6989-4B41-90AC-9CFC5BEEC6A5}" srcOrd="1" destOrd="0" presId="urn:microsoft.com/office/officeart/2005/8/layout/hierarchy4"/>
    <dgm:cxn modelId="{FDEB77D0-29EF-4E54-B9CA-249F785246D7}" type="presParOf" srcId="{7863AD48-E162-4026-8B14-C25E15DABA21}" destId="{2A880970-D5AE-4B95-B6DB-6909AEEBA8DC}" srcOrd="1" destOrd="0" presId="urn:microsoft.com/office/officeart/2005/8/layout/hierarchy4"/>
    <dgm:cxn modelId="{10ADF827-C6C8-4330-A32C-8BB7D48F3ACF}" type="presParOf" srcId="{7863AD48-E162-4026-8B14-C25E15DABA21}" destId="{858DCFB3-E1D7-4105-B82B-993A12B70438}" srcOrd="2" destOrd="0" presId="urn:microsoft.com/office/officeart/2005/8/layout/hierarchy4"/>
    <dgm:cxn modelId="{041F1B3F-19B6-411E-9070-BE7220988154}" type="presParOf" srcId="{858DCFB3-E1D7-4105-B82B-993A12B70438}" destId="{9AD0083E-2C80-4867-A948-24BAE0CB1A7D}" srcOrd="0" destOrd="0" presId="urn:microsoft.com/office/officeart/2005/8/layout/hierarchy4"/>
    <dgm:cxn modelId="{92BCD2E4-6937-4D9D-AC7C-1443840170D8}" type="presParOf" srcId="{858DCFB3-E1D7-4105-B82B-993A12B70438}" destId="{32AECEF9-FD08-4D9A-9EE5-CF9BE3BAB9C5}" srcOrd="1" destOrd="0" presId="urn:microsoft.com/office/officeart/2005/8/layout/hierarchy4"/>
    <dgm:cxn modelId="{631ACCC4-FC88-4DA9-BB22-F830DA451635}" type="presParOf" srcId="{858DCFB3-E1D7-4105-B82B-993A12B70438}" destId="{9383DF20-CA8D-4B8C-9106-87DEA4CC01C4}" srcOrd="2" destOrd="0" presId="urn:microsoft.com/office/officeart/2005/8/layout/hierarchy4"/>
    <dgm:cxn modelId="{E832CA66-5A3D-45FD-8AC9-86A2D792D8A1}" type="presParOf" srcId="{9383DF20-CA8D-4B8C-9106-87DEA4CC01C4}" destId="{D6D4106A-68D6-441C-A98E-BE050D575922}" srcOrd="0" destOrd="0" presId="urn:microsoft.com/office/officeart/2005/8/layout/hierarchy4"/>
    <dgm:cxn modelId="{D0E11595-4ADE-4F81-B895-B801E92E38CB}" type="presParOf" srcId="{D6D4106A-68D6-441C-A98E-BE050D575922}" destId="{CF19F095-B7BA-48A3-B08F-1383FECEBA4D}" srcOrd="0" destOrd="0" presId="urn:microsoft.com/office/officeart/2005/8/layout/hierarchy4"/>
    <dgm:cxn modelId="{2EF9F8DB-EC1C-444A-943E-D016DA40FFB5}" type="presParOf" srcId="{D6D4106A-68D6-441C-A98E-BE050D575922}" destId="{989CF94F-7202-4632-9F70-9B5C9F8396EB}" srcOrd="1" destOrd="0" presId="urn:microsoft.com/office/officeart/2005/8/layout/hierarchy4"/>
    <dgm:cxn modelId="{10725DCD-3F74-473E-BF68-44492C9216A7}" type="presParOf" srcId="{9383DF20-CA8D-4B8C-9106-87DEA4CC01C4}" destId="{D29B32D9-D211-41CE-B54E-B6E9F2163338}" srcOrd="1" destOrd="0" presId="urn:microsoft.com/office/officeart/2005/8/layout/hierarchy4"/>
    <dgm:cxn modelId="{A9BF0F97-81B8-4F49-A506-7F387FF46E20}" type="presParOf" srcId="{9383DF20-CA8D-4B8C-9106-87DEA4CC01C4}" destId="{0589E9DB-2476-4FA7-AF45-6AEE30AF2303}" srcOrd="2" destOrd="0" presId="urn:microsoft.com/office/officeart/2005/8/layout/hierarchy4"/>
    <dgm:cxn modelId="{C7582065-D1CB-45C2-B19D-80588EE5D4FD}" type="presParOf" srcId="{0589E9DB-2476-4FA7-AF45-6AEE30AF2303}" destId="{236D255F-9584-4939-9248-22DEA7E809E2}" srcOrd="0" destOrd="0" presId="urn:microsoft.com/office/officeart/2005/8/layout/hierarchy4"/>
    <dgm:cxn modelId="{23065315-6F09-42F0-A2CA-53C340023D62}" type="presParOf" srcId="{0589E9DB-2476-4FA7-AF45-6AEE30AF2303}" destId="{D1E54684-1E0A-4A31-8587-74C2CC9E6E2E}" srcOrd="1" destOrd="0" presId="urn:microsoft.com/office/officeart/2005/8/layout/hierarchy4"/>
    <dgm:cxn modelId="{46DAD865-489B-443C-B871-7242A802BE95}" type="presParOf" srcId="{9383DF20-CA8D-4B8C-9106-87DEA4CC01C4}" destId="{FDDBD3B3-5E59-4CF2-AF78-1E2F0A323BDD}" srcOrd="3" destOrd="0" presId="urn:microsoft.com/office/officeart/2005/8/layout/hierarchy4"/>
    <dgm:cxn modelId="{A3220D82-8775-485D-841F-951D825FE32D}" type="presParOf" srcId="{9383DF20-CA8D-4B8C-9106-87DEA4CC01C4}" destId="{AAC35C7C-AC5D-494D-9131-9BDCCF7C0ADD}" srcOrd="4" destOrd="0" presId="urn:microsoft.com/office/officeart/2005/8/layout/hierarchy4"/>
    <dgm:cxn modelId="{23F4ED71-AAAC-42BB-850B-3AA3C9FB4798}" type="presParOf" srcId="{AAC35C7C-AC5D-494D-9131-9BDCCF7C0ADD}" destId="{2C196983-777D-4F21-80BB-BB8C6C747C68}" srcOrd="0" destOrd="0" presId="urn:microsoft.com/office/officeart/2005/8/layout/hierarchy4"/>
    <dgm:cxn modelId="{57DD3AF6-ACA7-4159-8823-2491B44DAA8C}" type="presParOf" srcId="{AAC35C7C-AC5D-494D-9131-9BDCCF7C0ADD}" destId="{7F267322-EFA2-4225-BACC-C6FACABB8AF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7DBF55-E305-44B4-9458-950ABF5E30F0}"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1E2EC551-673F-4A11-AB5E-920F99F23ECC}">
      <dgm:prSet phldrT="[テキスト]" custT="1"/>
      <dgm:spPr>
        <a:solidFill>
          <a:schemeClr val="accent1">
            <a:lumMod val="75000"/>
          </a:schemeClr>
        </a:solidFill>
      </dgm:spPr>
      <dgm:t>
        <a:bodyPr/>
        <a:lstStyle/>
        <a:p>
          <a:pPr algn="l"/>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聴覚障害とは</a:t>
          </a:r>
          <a:endParaRPr lang="en-US" altLang="ja-JP" sz="24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聾</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両耳の聴力損失</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デシベル以上、又は補聴器等の使用によっても通常の話声を解することが不可能、又は著しく困難な程度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難聴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両耳の聴力損失</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デシベル未満、又は補聴器を使用すれば通常の話声を解することが可能な程度</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E77A20B1-15AB-4EA0-BCB3-0ABE07855F19}" type="par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7A28514-E2AC-4DAB-B624-BA4A28F1288F}" type="sib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B10B41B-A867-4413-82E5-96840DDA63C1}">
      <dgm:prSet phldrT="[テキスト]" custT="1"/>
      <dgm:spPr>
        <a:noFill/>
        <a:ln>
          <a:noFill/>
        </a:ln>
      </dgm:spPr>
      <dgm:t>
        <a:bodyPr/>
        <a:lstStyle/>
        <a:p>
          <a:r>
            <a:rPr kumimoji="1" lang="ja-JP" altLang="en-US" sz="2800" b="0" dirty="0" smtClean="0">
              <a:latin typeface="Meiryo UI" panose="020B0604030504040204" pitchFamily="50" charset="-128"/>
              <a:ea typeface="Meiryo UI" panose="020B0604030504040204" pitchFamily="50" charset="-128"/>
              <a:cs typeface="Meiryo UI" panose="020B0604030504040204" pitchFamily="50" charset="-128"/>
            </a:rPr>
            <a:t>聴覚障害学生のニーズの例</a:t>
          </a:r>
          <a:endParaRPr kumimoji="1" lang="ja-JP" altLang="en-US" sz="2800" b="0" dirty="0">
            <a:latin typeface="Meiryo UI" panose="020B0604030504040204" pitchFamily="50" charset="-128"/>
            <a:ea typeface="Meiryo UI" panose="020B0604030504040204" pitchFamily="50" charset="-128"/>
            <a:cs typeface="Meiryo UI" panose="020B0604030504040204" pitchFamily="50" charset="-128"/>
          </a:endParaRPr>
        </a:p>
      </dgm:t>
    </dgm:pt>
    <dgm:pt modelId="{FB1A76F5-4C03-4E5B-AB66-F8F344FACDC6}" type="par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E194622-8203-4008-878E-3BF1A8009FE1}" type="sib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FDAA00B-5E00-4396-A4A3-F40E7A56C56A}">
      <dgm:prSet phldrT="[テキスト]" custT="1"/>
      <dgm:spPr>
        <a:solidFill>
          <a:schemeClr val="accent5">
            <a:lumMod val="75000"/>
          </a:schemeClr>
        </a:solidFill>
      </dgm:spPr>
      <dgm: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コミュニケーションに</a:t>
          </a:r>
          <a: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関する支援</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dgm:t>
    </dgm:pt>
    <dgm:pt modelId="{3417CD25-3E5A-4798-ACAD-5D0EE42D0695}" type="par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3F8E6EE-22A9-4FEB-A224-BF0D40A3329A}" type="sib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145F2D7-30B5-4F2F-8432-2F35DC91B1B9}">
      <dgm:prSet phldrT="[テキスト]" custT="1"/>
      <dgm:spPr>
        <a:solidFill>
          <a:schemeClr val="accent2">
            <a:lumMod val="75000"/>
          </a:schemeClr>
        </a:solidFill>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音情報へのアクセスに関する支援</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F8A8F35D-E142-4792-8466-B5C915468368}" type="par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29A2841-6A36-4319-AE63-2823E6614644}" type="sib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0F334F6-6771-435C-B092-618AB48F6DC2}">
      <dgm:prSet/>
      <dgm:spPr>
        <a:solidFill>
          <a:schemeClr val="accent5">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口話、筆談、手話等における配慮</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01015D2D-0481-47C8-852D-1505981F8354}" type="parTrans" cxnId="{19865D78-C784-4528-9216-A39458B68D0C}">
      <dgm:prSet/>
      <dgm:spPr/>
      <dgm:t>
        <a:bodyPr/>
        <a:lstStyle/>
        <a:p>
          <a:endParaRPr kumimoji="1" lang="ja-JP" altLang="en-US"/>
        </a:p>
      </dgm:t>
    </dgm:pt>
    <dgm:pt modelId="{2D86C79F-3DD9-416F-916F-6627E97B72F6}" type="sibTrans" cxnId="{19865D78-C784-4528-9216-A39458B68D0C}">
      <dgm:prSet/>
      <dgm:spPr/>
      <dgm:t>
        <a:bodyPr/>
        <a:lstStyle/>
        <a:p>
          <a:endParaRPr kumimoji="1" lang="ja-JP" altLang="en-US"/>
        </a:p>
      </dgm:t>
    </dgm:pt>
    <dgm:pt modelId="{FC980841-9058-432F-8165-16EFBCF771E8}">
      <dgm:prSet/>
      <dgm:spPr>
        <a:solidFill>
          <a:schemeClr val="accent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補聴援助システム（ＦＭ補聴器等）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0F51D8FB-26F1-4936-BED5-BDA0F3ED07B1}" type="parTrans" cxnId="{082AE576-5B63-4574-BD9F-7BDF926915EF}">
      <dgm:prSet/>
      <dgm:spPr/>
      <dgm:t>
        <a:bodyPr/>
        <a:lstStyle/>
        <a:p>
          <a:endParaRPr kumimoji="1" lang="ja-JP" altLang="en-US"/>
        </a:p>
      </dgm:t>
    </dgm:pt>
    <dgm:pt modelId="{66D7D0F0-192A-41AD-8AB0-7114AB2E0A0F}" type="sibTrans" cxnId="{082AE576-5B63-4574-BD9F-7BDF926915EF}">
      <dgm:prSet/>
      <dgm:spPr/>
      <dgm:t>
        <a:bodyPr/>
        <a:lstStyle/>
        <a:p>
          <a:endParaRPr kumimoji="1" lang="ja-JP" altLang="en-US"/>
        </a:p>
      </dgm:t>
    </dgm:pt>
    <dgm:pt modelId="{250AB205-405B-4BF7-8C2C-59A57DC10DF1}">
      <dgm:prSet/>
      <dgm:spPr>
        <a:solidFill>
          <a:schemeClr val="accent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視覚的情報保障（ノートテイク、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パソコンテイク、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手話通訳等）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02713A08-21E9-48BD-AB9D-E1B717AD15AE}" type="parTrans" cxnId="{ECFF0758-03AD-4DF4-A51F-7FE595EBE1FD}">
      <dgm:prSet/>
      <dgm:spPr/>
      <dgm:t>
        <a:bodyPr/>
        <a:lstStyle/>
        <a:p>
          <a:endParaRPr kumimoji="1" lang="ja-JP" altLang="en-US"/>
        </a:p>
      </dgm:t>
    </dgm:pt>
    <dgm:pt modelId="{6D040ED6-66B6-4C70-9EFF-6A27DF752706}" type="sibTrans" cxnId="{ECFF0758-03AD-4DF4-A51F-7FE595EBE1FD}">
      <dgm:prSet/>
      <dgm:spPr/>
      <dgm:t>
        <a:bodyPr/>
        <a:lstStyle/>
        <a:p>
          <a:endParaRPr kumimoji="1" lang="ja-JP" altLang="en-US"/>
        </a:p>
      </dgm:t>
    </dgm:pt>
    <dgm:pt modelId="{273F6D0D-6251-4AE4-9C8A-DA83511BFEF1}">
      <dgm:prSet/>
      <dgm:spPr>
        <a:solidFill>
          <a:schemeClr val="accent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リスニング試験、</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授業等の免除、</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聴取方法の変更</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318C8D16-85A9-4BC8-8CFD-3E6529CADC21}" type="parTrans" cxnId="{A0163A9E-F43A-4A3E-A4A5-2250E59613CA}">
      <dgm:prSet/>
      <dgm:spPr/>
      <dgm:t>
        <a:bodyPr/>
        <a:lstStyle/>
        <a:p>
          <a:endParaRPr kumimoji="1" lang="ja-JP" altLang="en-US"/>
        </a:p>
      </dgm:t>
    </dgm:pt>
    <dgm:pt modelId="{2AB6B8C3-623E-41B8-9E43-28F2B4B25A30}" type="sibTrans" cxnId="{A0163A9E-F43A-4A3E-A4A5-2250E59613CA}">
      <dgm:prSet/>
      <dgm:spPr/>
      <dgm:t>
        <a:bodyPr/>
        <a:lstStyle/>
        <a:p>
          <a:endParaRPr kumimoji="1" lang="ja-JP" altLang="en-US"/>
        </a:p>
      </dgm:t>
    </dgm:pt>
    <dgm:pt modelId="{A9B51C88-FE2E-483E-8A0F-D8F73651CC78}">
      <dgm:prSet/>
      <dgm:spPr>
        <a:solidFill>
          <a:schemeClr val="accent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ビデオ教材字幕付け、解説テキストの配付</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C8D0F4A8-9BAF-477A-B673-FCAA951A6E88}" type="parTrans" cxnId="{893B5990-C705-49F7-A30D-2305986FB744}">
      <dgm:prSet/>
      <dgm:spPr/>
      <dgm:t>
        <a:bodyPr/>
        <a:lstStyle/>
        <a:p>
          <a:endParaRPr kumimoji="1" lang="ja-JP" altLang="en-US"/>
        </a:p>
      </dgm:t>
    </dgm:pt>
    <dgm:pt modelId="{C4B8F4E5-9621-4FE9-817A-7CFA4E90F288}" type="sibTrans" cxnId="{893B5990-C705-49F7-A30D-2305986FB744}">
      <dgm:prSet/>
      <dgm:spPr/>
      <dgm:t>
        <a:bodyPr/>
        <a:lstStyle/>
        <a:p>
          <a:endParaRPr kumimoji="1" lang="ja-JP" altLang="en-US"/>
        </a:p>
      </dgm:t>
    </dgm:pt>
    <dgm:pt modelId="{46578422-FFF8-475F-8298-1BA8EDBD864C}">
      <dgm:prSet/>
      <dgm:spPr>
        <a:solidFill>
          <a:schemeClr val="accent2">
            <a:lumMod val="75000"/>
          </a:schemeClr>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緊急情報配信の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体制整備、</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機器設置</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3EC9BAAA-B4A1-4BDF-87DF-8FB186523FCB}" type="parTrans" cxnId="{0BB0B892-6180-415C-A2E5-C16D855F2F57}">
      <dgm:prSet/>
      <dgm:spPr/>
      <dgm:t>
        <a:bodyPr/>
        <a:lstStyle/>
        <a:p>
          <a:endParaRPr kumimoji="1" lang="ja-JP" altLang="en-US"/>
        </a:p>
      </dgm:t>
    </dgm:pt>
    <dgm:pt modelId="{FAE4A20F-21BF-4846-8DD0-4678E00DE206}" type="sibTrans" cxnId="{0BB0B892-6180-415C-A2E5-C16D855F2F57}">
      <dgm:prSet/>
      <dgm:spPr/>
      <dgm:t>
        <a:bodyPr/>
        <a:lstStyle/>
        <a:p>
          <a:endParaRPr kumimoji="1" lang="ja-JP" altLang="en-US"/>
        </a:p>
      </dgm:t>
    </dgm:pt>
    <dgm:pt modelId="{1B9B4E12-5673-4438-9988-CAB89670003B}" type="pres">
      <dgm:prSet presAssocID="{DD7DBF55-E305-44B4-9458-950ABF5E30F0}" presName="Name0" presStyleCnt="0">
        <dgm:presLayoutVars>
          <dgm:chPref val="1"/>
          <dgm:dir/>
          <dgm:animOne val="branch"/>
          <dgm:animLvl val="lvl"/>
          <dgm:resizeHandles/>
        </dgm:presLayoutVars>
      </dgm:prSet>
      <dgm:spPr/>
      <dgm:t>
        <a:bodyPr/>
        <a:lstStyle/>
        <a:p>
          <a:endParaRPr kumimoji="1" lang="ja-JP" altLang="en-US"/>
        </a:p>
      </dgm:t>
    </dgm:pt>
    <dgm:pt modelId="{05E65C16-1325-42DC-9A43-84BD1C3637F5}" type="pres">
      <dgm:prSet presAssocID="{1E2EC551-673F-4A11-AB5E-920F99F23ECC}" presName="vertOne" presStyleCnt="0"/>
      <dgm:spPr/>
    </dgm:pt>
    <dgm:pt modelId="{139B944F-50A8-4056-9CC7-2326FE88B39E}" type="pres">
      <dgm:prSet presAssocID="{1E2EC551-673F-4A11-AB5E-920F99F23ECC}" presName="txOne" presStyleLbl="node0" presStyleIdx="0" presStyleCnt="1" custScaleY="128568" custLinFactNeighborY="43672">
        <dgm:presLayoutVars>
          <dgm:chPref val="3"/>
        </dgm:presLayoutVars>
      </dgm:prSet>
      <dgm:spPr/>
      <dgm:t>
        <a:bodyPr/>
        <a:lstStyle/>
        <a:p>
          <a:endParaRPr kumimoji="1" lang="ja-JP" altLang="en-US"/>
        </a:p>
      </dgm:t>
    </dgm:pt>
    <dgm:pt modelId="{C5188903-1E73-4C06-8687-051A7FCEDCAD}" type="pres">
      <dgm:prSet presAssocID="{1E2EC551-673F-4A11-AB5E-920F99F23ECC}" presName="parTransOne" presStyleCnt="0"/>
      <dgm:spPr/>
    </dgm:pt>
    <dgm:pt modelId="{8419F96E-325E-40CD-A127-786C1DA8C52A}" type="pres">
      <dgm:prSet presAssocID="{1E2EC551-673F-4A11-AB5E-920F99F23ECC}" presName="horzOne" presStyleCnt="0"/>
      <dgm:spPr/>
    </dgm:pt>
    <dgm:pt modelId="{E06E38A4-14BB-4DD9-AE54-BA4CF4EF7DB5}" type="pres">
      <dgm:prSet presAssocID="{3B10B41B-A867-4413-82E5-96840DDA63C1}" presName="vertTwo" presStyleCnt="0"/>
      <dgm:spPr/>
    </dgm:pt>
    <dgm:pt modelId="{5AD834FC-9D3D-4534-AC97-43D04C3EEE10}" type="pres">
      <dgm:prSet presAssocID="{3B10B41B-A867-4413-82E5-96840DDA63C1}" presName="txTwo" presStyleLbl="node2" presStyleIdx="0" presStyleCnt="1" custScaleY="52327" custLinFactNeighborY="65800">
        <dgm:presLayoutVars>
          <dgm:chPref val="3"/>
        </dgm:presLayoutVars>
      </dgm:prSet>
      <dgm:spPr/>
      <dgm:t>
        <a:bodyPr/>
        <a:lstStyle/>
        <a:p>
          <a:endParaRPr kumimoji="1" lang="ja-JP" altLang="en-US"/>
        </a:p>
      </dgm:t>
    </dgm:pt>
    <dgm:pt modelId="{DADC588F-ECB7-4CE8-B201-20546A2039D3}" type="pres">
      <dgm:prSet presAssocID="{3B10B41B-A867-4413-82E5-96840DDA63C1}" presName="parTransTwo" presStyleCnt="0"/>
      <dgm:spPr/>
    </dgm:pt>
    <dgm:pt modelId="{7863AD48-E162-4026-8B14-C25E15DABA21}" type="pres">
      <dgm:prSet presAssocID="{3B10B41B-A867-4413-82E5-96840DDA63C1}" presName="horzTwo" presStyleCnt="0"/>
      <dgm:spPr/>
    </dgm:pt>
    <dgm:pt modelId="{4100A9A9-0858-48C4-9E83-9EFA2F7F8D4C}" type="pres">
      <dgm:prSet presAssocID="{9FDAA00B-5E00-4396-A4A3-F40E7A56C56A}" presName="vertThree" presStyleCnt="0"/>
      <dgm:spPr/>
    </dgm:pt>
    <dgm:pt modelId="{55B199B0-6FCF-4F7B-93C5-C662CD158C68}" type="pres">
      <dgm:prSet presAssocID="{9FDAA00B-5E00-4396-A4A3-F40E7A56C56A}" presName="txThree" presStyleLbl="node3" presStyleIdx="0" presStyleCnt="2" custScaleY="62361" custLinFactNeighborX="-534" custLinFactNeighborY="30185">
        <dgm:presLayoutVars>
          <dgm:chPref val="3"/>
        </dgm:presLayoutVars>
      </dgm:prSet>
      <dgm:spPr/>
      <dgm:t>
        <a:bodyPr/>
        <a:lstStyle/>
        <a:p>
          <a:endParaRPr kumimoji="1" lang="ja-JP" altLang="en-US"/>
        </a:p>
      </dgm:t>
    </dgm:pt>
    <dgm:pt modelId="{A26540FF-81CD-444E-8215-2F83A173EE7E}" type="pres">
      <dgm:prSet presAssocID="{9FDAA00B-5E00-4396-A4A3-F40E7A56C56A}" presName="parTransThree" presStyleCnt="0"/>
      <dgm:spPr/>
    </dgm:pt>
    <dgm:pt modelId="{84C4CAD2-CD3E-489F-BA22-983C617E8669}" type="pres">
      <dgm:prSet presAssocID="{9FDAA00B-5E00-4396-A4A3-F40E7A56C56A}" presName="horzThree" presStyleCnt="0"/>
      <dgm:spPr/>
    </dgm:pt>
    <dgm:pt modelId="{4A13CBB8-26F3-4092-A6E3-5555BA4877F0}" type="pres">
      <dgm:prSet presAssocID="{80F334F6-6771-435C-B092-618AB48F6DC2}" presName="vertFour" presStyleCnt="0">
        <dgm:presLayoutVars>
          <dgm:chPref val="3"/>
        </dgm:presLayoutVars>
      </dgm:prSet>
      <dgm:spPr/>
    </dgm:pt>
    <dgm:pt modelId="{69237C59-FAB7-425A-AF47-34F936D277F3}" type="pres">
      <dgm:prSet presAssocID="{80F334F6-6771-435C-B092-618AB48F6DC2}" presName="txFour" presStyleLbl="node4" presStyleIdx="0" presStyleCnt="6" custScaleY="112237">
        <dgm:presLayoutVars>
          <dgm:chPref val="3"/>
        </dgm:presLayoutVars>
      </dgm:prSet>
      <dgm:spPr/>
      <dgm:t>
        <a:bodyPr/>
        <a:lstStyle/>
        <a:p>
          <a:endParaRPr kumimoji="1" lang="ja-JP" altLang="en-US"/>
        </a:p>
      </dgm:t>
    </dgm:pt>
    <dgm:pt modelId="{25ACF998-F587-49C0-A03F-8459878DDF4A}" type="pres">
      <dgm:prSet presAssocID="{80F334F6-6771-435C-B092-618AB48F6DC2}" presName="horzFour" presStyleCnt="0"/>
      <dgm:spPr/>
    </dgm:pt>
    <dgm:pt modelId="{2A880970-D5AE-4B95-B6DB-6909AEEBA8DC}" type="pres">
      <dgm:prSet presAssocID="{73F8E6EE-22A9-4FEB-A224-BF0D40A3329A}" presName="sibSpaceThree" presStyleCnt="0"/>
      <dgm:spPr/>
    </dgm:pt>
    <dgm:pt modelId="{858DCFB3-E1D7-4105-B82B-993A12B70438}" type="pres">
      <dgm:prSet presAssocID="{5145F2D7-30B5-4F2F-8432-2F35DC91B1B9}" presName="vertThree" presStyleCnt="0"/>
      <dgm:spPr/>
    </dgm:pt>
    <dgm:pt modelId="{9AD0083E-2C80-4867-A948-24BAE0CB1A7D}" type="pres">
      <dgm:prSet presAssocID="{5145F2D7-30B5-4F2F-8432-2F35DC91B1B9}" presName="txThree" presStyleLbl="node3" presStyleIdx="1" presStyleCnt="2" custScaleY="62361" custLinFactNeighborX="-713" custLinFactNeighborY="30185">
        <dgm:presLayoutVars>
          <dgm:chPref val="3"/>
        </dgm:presLayoutVars>
      </dgm:prSet>
      <dgm:spPr/>
      <dgm:t>
        <a:bodyPr/>
        <a:lstStyle/>
        <a:p>
          <a:endParaRPr kumimoji="1" lang="ja-JP" altLang="en-US"/>
        </a:p>
      </dgm:t>
    </dgm:pt>
    <dgm:pt modelId="{32AECEF9-FD08-4D9A-9EE5-CF9BE3BAB9C5}" type="pres">
      <dgm:prSet presAssocID="{5145F2D7-30B5-4F2F-8432-2F35DC91B1B9}" presName="parTransThree" presStyleCnt="0"/>
      <dgm:spPr/>
    </dgm:pt>
    <dgm:pt modelId="{9383DF20-CA8D-4B8C-9106-87DEA4CC01C4}" type="pres">
      <dgm:prSet presAssocID="{5145F2D7-30B5-4F2F-8432-2F35DC91B1B9}" presName="horzThree" presStyleCnt="0"/>
      <dgm:spPr/>
    </dgm:pt>
    <dgm:pt modelId="{D6D4106A-68D6-441C-A98E-BE050D575922}" type="pres">
      <dgm:prSet presAssocID="{FC980841-9058-432F-8165-16EFBCF771E8}" presName="vertFour" presStyleCnt="0">
        <dgm:presLayoutVars>
          <dgm:chPref val="3"/>
        </dgm:presLayoutVars>
      </dgm:prSet>
      <dgm:spPr/>
    </dgm:pt>
    <dgm:pt modelId="{CF19F095-B7BA-48A3-B08F-1383FECEBA4D}" type="pres">
      <dgm:prSet presAssocID="{FC980841-9058-432F-8165-16EFBCF771E8}" presName="txFour" presStyleLbl="node4" presStyleIdx="1" presStyleCnt="6" custScaleY="112237">
        <dgm:presLayoutVars>
          <dgm:chPref val="3"/>
        </dgm:presLayoutVars>
      </dgm:prSet>
      <dgm:spPr/>
      <dgm:t>
        <a:bodyPr/>
        <a:lstStyle/>
        <a:p>
          <a:endParaRPr kumimoji="1" lang="ja-JP" altLang="en-US"/>
        </a:p>
      </dgm:t>
    </dgm:pt>
    <dgm:pt modelId="{989CF94F-7202-4632-9F70-9B5C9F8396EB}" type="pres">
      <dgm:prSet presAssocID="{FC980841-9058-432F-8165-16EFBCF771E8}" presName="horzFour" presStyleCnt="0"/>
      <dgm:spPr/>
    </dgm:pt>
    <dgm:pt modelId="{D29B32D9-D211-41CE-B54E-B6E9F2163338}" type="pres">
      <dgm:prSet presAssocID="{66D7D0F0-192A-41AD-8AB0-7114AB2E0A0F}" presName="sibSpaceFour" presStyleCnt="0"/>
      <dgm:spPr/>
    </dgm:pt>
    <dgm:pt modelId="{0589E9DB-2476-4FA7-AF45-6AEE30AF2303}" type="pres">
      <dgm:prSet presAssocID="{250AB205-405B-4BF7-8C2C-59A57DC10DF1}" presName="vertFour" presStyleCnt="0">
        <dgm:presLayoutVars>
          <dgm:chPref val="3"/>
        </dgm:presLayoutVars>
      </dgm:prSet>
      <dgm:spPr/>
    </dgm:pt>
    <dgm:pt modelId="{236D255F-9584-4939-9248-22DEA7E809E2}" type="pres">
      <dgm:prSet presAssocID="{250AB205-405B-4BF7-8C2C-59A57DC10DF1}" presName="txFour" presStyleLbl="node4" presStyleIdx="2" presStyleCnt="6" custScaleY="112237">
        <dgm:presLayoutVars>
          <dgm:chPref val="3"/>
        </dgm:presLayoutVars>
      </dgm:prSet>
      <dgm:spPr/>
      <dgm:t>
        <a:bodyPr/>
        <a:lstStyle/>
        <a:p>
          <a:endParaRPr kumimoji="1" lang="ja-JP" altLang="en-US"/>
        </a:p>
      </dgm:t>
    </dgm:pt>
    <dgm:pt modelId="{D1E54684-1E0A-4A31-8587-74C2CC9E6E2E}" type="pres">
      <dgm:prSet presAssocID="{250AB205-405B-4BF7-8C2C-59A57DC10DF1}" presName="horzFour" presStyleCnt="0"/>
      <dgm:spPr/>
    </dgm:pt>
    <dgm:pt modelId="{FDDBD3B3-5E59-4CF2-AF78-1E2F0A323BDD}" type="pres">
      <dgm:prSet presAssocID="{6D040ED6-66B6-4C70-9EFF-6A27DF752706}" presName="sibSpaceFour" presStyleCnt="0"/>
      <dgm:spPr/>
    </dgm:pt>
    <dgm:pt modelId="{AAC35C7C-AC5D-494D-9131-9BDCCF7C0ADD}" type="pres">
      <dgm:prSet presAssocID="{273F6D0D-6251-4AE4-9C8A-DA83511BFEF1}" presName="vertFour" presStyleCnt="0">
        <dgm:presLayoutVars>
          <dgm:chPref val="3"/>
        </dgm:presLayoutVars>
      </dgm:prSet>
      <dgm:spPr/>
    </dgm:pt>
    <dgm:pt modelId="{2C196983-777D-4F21-80BB-BB8C6C747C68}" type="pres">
      <dgm:prSet presAssocID="{273F6D0D-6251-4AE4-9C8A-DA83511BFEF1}" presName="txFour" presStyleLbl="node4" presStyleIdx="3" presStyleCnt="6" custScaleY="112237">
        <dgm:presLayoutVars>
          <dgm:chPref val="3"/>
        </dgm:presLayoutVars>
      </dgm:prSet>
      <dgm:spPr/>
      <dgm:t>
        <a:bodyPr/>
        <a:lstStyle/>
        <a:p>
          <a:endParaRPr kumimoji="1" lang="ja-JP" altLang="en-US"/>
        </a:p>
      </dgm:t>
    </dgm:pt>
    <dgm:pt modelId="{7F267322-EFA2-4225-BACC-C6FACABB8AFD}" type="pres">
      <dgm:prSet presAssocID="{273F6D0D-6251-4AE4-9C8A-DA83511BFEF1}" presName="horzFour" presStyleCnt="0"/>
      <dgm:spPr/>
    </dgm:pt>
    <dgm:pt modelId="{18AE86FB-CCCA-4B4D-90CB-4AA623915E41}" type="pres">
      <dgm:prSet presAssocID="{2AB6B8C3-623E-41B8-9E43-28F2B4B25A30}" presName="sibSpaceFour" presStyleCnt="0"/>
      <dgm:spPr/>
    </dgm:pt>
    <dgm:pt modelId="{8BA82029-A7BD-469D-B283-131F912AF438}" type="pres">
      <dgm:prSet presAssocID="{A9B51C88-FE2E-483E-8A0F-D8F73651CC78}" presName="vertFour" presStyleCnt="0">
        <dgm:presLayoutVars>
          <dgm:chPref val="3"/>
        </dgm:presLayoutVars>
      </dgm:prSet>
      <dgm:spPr/>
    </dgm:pt>
    <dgm:pt modelId="{BC11434A-CA70-4A22-9224-0A01B96782F5}" type="pres">
      <dgm:prSet presAssocID="{A9B51C88-FE2E-483E-8A0F-D8F73651CC78}" presName="txFour" presStyleLbl="node4" presStyleIdx="4" presStyleCnt="6" custScaleY="112509">
        <dgm:presLayoutVars>
          <dgm:chPref val="3"/>
        </dgm:presLayoutVars>
      </dgm:prSet>
      <dgm:spPr/>
      <dgm:t>
        <a:bodyPr/>
        <a:lstStyle/>
        <a:p>
          <a:endParaRPr kumimoji="1" lang="ja-JP" altLang="en-US"/>
        </a:p>
      </dgm:t>
    </dgm:pt>
    <dgm:pt modelId="{B0C71A33-BB84-48A3-BB60-0D9E71070AD5}" type="pres">
      <dgm:prSet presAssocID="{A9B51C88-FE2E-483E-8A0F-D8F73651CC78}" presName="horzFour" presStyleCnt="0"/>
      <dgm:spPr/>
    </dgm:pt>
    <dgm:pt modelId="{F3C80510-A8A0-4119-9A7E-539D56AF02B8}" type="pres">
      <dgm:prSet presAssocID="{C4B8F4E5-9621-4FE9-817A-7CFA4E90F288}" presName="sibSpaceFour" presStyleCnt="0"/>
      <dgm:spPr/>
    </dgm:pt>
    <dgm:pt modelId="{CCE5CB3F-3D1A-4FB3-B2A4-A6C5122EB393}" type="pres">
      <dgm:prSet presAssocID="{46578422-FFF8-475F-8298-1BA8EDBD864C}" presName="vertFour" presStyleCnt="0">
        <dgm:presLayoutVars>
          <dgm:chPref val="3"/>
        </dgm:presLayoutVars>
      </dgm:prSet>
      <dgm:spPr/>
    </dgm:pt>
    <dgm:pt modelId="{E816D60E-5D02-4D8E-A0A9-279C059B49FF}" type="pres">
      <dgm:prSet presAssocID="{46578422-FFF8-475F-8298-1BA8EDBD864C}" presName="txFour" presStyleLbl="node4" presStyleIdx="5" presStyleCnt="6" custScaleY="110190">
        <dgm:presLayoutVars>
          <dgm:chPref val="3"/>
        </dgm:presLayoutVars>
      </dgm:prSet>
      <dgm:spPr/>
      <dgm:t>
        <a:bodyPr/>
        <a:lstStyle/>
        <a:p>
          <a:endParaRPr kumimoji="1" lang="ja-JP" altLang="en-US"/>
        </a:p>
      </dgm:t>
    </dgm:pt>
    <dgm:pt modelId="{A003D31E-A4F4-47A4-8C7C-CF5C972AD841}" type="pres">
      <dgm:prSet presAssocID="{46578422-FFF8-475F-8298-1BA8EDBD864C}" presName="horzFour" presStyleCnt="0"/>
      <dgm:spPr/>
    </dgm:pt>
  </dgm:ptLst>
  <dgm:cxnLst>
    <dgm:cxn modelId="{ECFF0758-03AD-4DF4-A51F-7FE595EBE1FD}" srcId="{5145F2D7-30B5-4F2F-8432-2F35DC91B1B9}" destId="{250AB205-405B-4BF7-8C2C-59A57DC10DF1}" srcOrd="1" destOrd="0" parTransId="{02713A08-21E9-48BD-AB9D-E1B717AD15AE}" sibTransId="{6D040ED6-66B6-4C70-9EFF-6A27DF752706}"/>
    <dgm:cxn modelId="{19865D78-C784-4528-9216-A39458B68D0C}" srcId="{9FDAA00B-5E00-4396-A4A3-F40E7A56C56A}" destId="{80F334F6-6771-435C-B092-618AB48F6DC2}" srcOrd="0" destOrd="0" parTransId="{01015D2D-0481-47C8-852D-1505981F8354}" sibTransId="{2D86C79F-3DD9-416F-916F-6627E97B72F6}"/>
    <dgm:cxn modelId="{CF7BC879-AD75-4FF9-8212-91966DCA8019}" srcId="{DD7DBF55-E305-44B4-9458-950ABF5E30F0}" destId="{1E2EC551-673F-4A11-AB5E-920F99F23ECC}" srcOrd="0" destOrd="0" parTransId="{E77A20B1-15AB-4EA0-BCB3-0ABE07855F19}" sibTransId="{77A28514-E2AC-4DAB-B624-BA4A28F1288F}"/>
    <dgm:cxn modelId="{203A65A9-4EAF-4553-8586-A3D0656DA13B}" type="presOf" srcId="{1E2EC551-673F-4A11-AB5E-920F99F23ECC}" destId="{139B944F-50A8-4056-9CC7-2326FE88B39E}" srcOrd="0" destOrd="0" presId="urn:microsoft.com/office/officeart/2005/8/layout/hierarchy4"/>
    <dgm:cxn modelId="{A0FA4097-2407-4E78-B667-380F8091F9F6}" srcId="{1E2EC551-673F-4A11-AB5E-920F99F23ECC}" destId="{3B10B41B-A867-4413-82E5-96840DDA63C1}" srcOrd="0" destOrd="0" parTransId="{FB1A76F5-4C03-4E5B-AB66-F8F344FACDC6}" sibTransId="{1E194622-8203-4008-878E-3BF1A8009FE1}"/>
    <dgm:cxn modelId="{19A34C42-5C48-4884-B959-697189A98293}" type="presOf" srcId="{5145F2D7-30B5-4F2F-8432-2F35DC91B1B9}" destId="{9AD0083E-2C80-4867-A948-24BAE0CB1A7D}" srcOrd="0" destOrd="0" presId="urn:microsoft.com/office/officeart/2005/8/layout/hierarchy4"/>
    <dgm:cxn modelId="{026207A2-6D30-4BAD-9765-0740423A9A7E}" type="presOf" srcId="{273F6D0D-6251-4AE4-9C8A-DA83511BFEF1}" destId="{2C196983-777D-4F21-80BB-BB8C6C747C68}" srcOrd="0" destOrd="0" presId="urn:microsoft.com/office/officeart/2005/8/layout/hierarchy4"/>
    <dgm:cxn modelId="{1C657136-522B-4FCB-B9FA-CCBC9A31C2CB}" type="presOf" srcId="{9FDAA00B-5E00-4396-A4A3-F40E7A56C56A}" destId="{55B199B0-6FCF-4F7B-93C5-C662CD158C68}" srcOrd="0" destOrd="0" presId="urn:microsoft.com/office/officeart/2005/8/layout/hierarchy4"/>
    <dgm:cxn modelId="{893B5990-C705-49F7-A30D-2305986FB744}" srcId="{5145F2D7-30B5-4F2F-8432-2F35DC91B1B9}" destId="{A9B51C88-FE2E-483E-8A0F-D8F73651CC78}" srcOrd="3" destOrd="0" parTransId="{C8D0F4A8-9BAF-477A-B673-FCAA951A6E88}" sibTransId="{C4B8F4E5-9621-4FE9-817A-7CFA4E90F288}"/>
    <dgm:cxn modelId="{5957CEE4-1BB3-45E2-A822-8856B96E8BF6}" type="presOf" srcId="{80F334F6-6771-435C-B092-618AB48F6DC2}" destId="{69237C59-FAB7-425A-AF47-34F936D277F3}" srcOrd="0" destOrd="0" presId="urn:microsoft.com/office/officeart/2005/8/layout/hierarchy4"/>
    <dgm:cxn modelId="{4586440B-DC76-4C73-B298-F3283177C8ED}" srcId="{3B10B41B-A867-4413-82E5-96840DDA63C1}" destId="{9FDAA00B-5E00-4396-A4A3-F40E7A56C56A}" srcOrd="0" destOrd="0" parTransId="{3417CD25-3E5A-4798-ACAD-5D0EE42D0695}" sibTransId="{73F8E6EE-22A9-4FEB-A224-BF0D40A3329A}"/>
    <dgm:cxn modelId="{71F373E4-1652-4120-9BE0-CA4A275C7C30}" srcId="{3B10B41B-A867-4413-82E5-96840DDA63C1}" destId="{5145F2D7-30B5-4F2F-8432-2F35DC91B1B9}" srcOrd="1" destOrd="0" parTransId="{F8A8F35D-E142-4792-8466-B5C915468368}" sibTransId="{C29A2841-6A36-4319-AE63-2823E6614644}"/>
    <dgm:cxn modelId="{59ABB6F0-F7D1-41B7-A3AD-11FCBB56C2B5}" type="presOf" srcId="{A9B51C88-FE2E-483E-8A0F-D8F73651CC78}" destId="{BC11434A-CA70-4A22-9224-0A01B96782F5}" srcOrd="0" destOrd="0" presId="urn:microsoft.com/office/officeart/2005/8/layout/hierarchy4"/>
    <dgm:cxn modelId="{45185343-39B9-4297-8EE8-226B8F4D6185}" type="presOf" srcId="{250AB205-405B-4BF7-8C2C-59A57DC10DF1}" destId="{236D255F-9584-4939-9248-22DEA7E809E2}" srcOrd="0" destOrd="0" presId="urn:microsoft.com/office/officeart/2005/8/layout/hierarchy4"/>
    <dgm:cxn modelId="{082AE576-5B63-4574-BD9F-7BDF926915EF}" srcId="{5145F2D7-30B5-4F2F-8432-2F35DC91B1B9}" destId="{FC980841-9058-432F-8165-16EFBCF771E8}" srcOrd="0" destOrd="0" parTransId="{0F51D8FB-26F1-4936-BED5-BDA0F3ED07B1}" sibTransId="{66D7D0F0-192A-41AD-8AB0-7114AB2E0A0F}"/>
    <dgm:cxn modelId="{8F5E435D-ED62-40B2-81D6-A7489B3D031A}" type="presOf" srcId="{3B10B41B-A867-4413-82E5-96840DDA63C1}" destId="{5AD834FC-9D3D-4534-AC97-43D04C3EEE10}" srcOrd="0" destOrd="0" presId="urn:microsoft.com/office/officeart/2005/8/layout/hierarchy4"/>
    <dgm:cxn modelId="{7863D90B-8C07-4B73-A4AF-D04B89136AC3}" type="presOf" srcId="{46578422-FFF8-475F-8298-1BA8EDBD864C}" destId="{E816D60E-5D02-4D8E-A0A9-279C059B49FF}" srcOrd="0" destOrd="0" presId="urn:microsoft.com/office/officeart/2005/8/layout/hierarchy4"/>
    <dgm:cxn modelId="{31E36474-A9E9-4EE6-AA56-90B5609B60F3}" type="presOf" srcId="{DD7DBF55-E305-44B4-9458-950ABF5E30F0}" destId="{1B9B4E12-5673-4438-9988-CAB89670003B}" srcOrd="0" destOrd="0" presId="urn:microsoft.com/office/officeart/2005/8/layout/hierarchy4"/>
    <dgm:cxn modelId="{0BB0B892-6180-415C-A2E5-C16D855F2F57}" srcId="{5145F2D7-30B5-4F2F-8432-2F35DC91B1B9}" destId="{46578422-FFF8-475F-8298-1BA8EDBD864C}" srcOrd="4" destOrd="0" parTransId="{3EC9BAAA-B4A1-4BDF-87DF-8FB186523FCB}" sibTransId="{FAE4A20F-21BF-4846-8DD0-4678E00DE206}"/>
    <dgm:cxn modelId="{F46C396B-1444-48F4-8EF0-F62BC0B54A29}" type="presOf" srcId="{FC980841-9058-432F-8165-16EFBCF771E8}" destId="{CF19F095-B7BA-48A3-B08F-1383FECEBA4D}" srcOrd="0" destOrd="0" presId="urn:microsoft.com/office/officeart/2005/8/layout/hierarchy4"/>
    <dgm:cxn modelId="{A0163A9E-F43A-4A3E-A4A5-2250E59613CA}" srcId="{5145F2D7-30B5-4F2F-8432-2F35DC91B1B9}" destId="{273F6D0D-6251-4AE4-9C8A-DA83511BFEF1}" srcOrd="2" destOrd="0" parTransId="{318C8D16-85A9-4BC8-8CFD-3E6529CADC21}" sibTransId="{2AB6B8C3-623E-41B8-9E43-28F2B4B25A30}"/>
    <dgm:cxn modelId="{3E680065-CFA8-4F60-AF29-610ED4352522}" type="presParOf" srcId="{1B9B4E12-5673-4438-9988-CAB89670003B}" destId="{05E65C16-1325-42DC-9A43-84BD1C3637F5}" srcOrd="0" destOrd="0" presId="urn:microsoft.com/office/officeart/2005/8/layout/hierarchy4"/>
    <dgm:cxn modelId="{CCA31330-C26F-49C1-9CDA-440C58BCAFBD}" type="presParOf" srcId="{05E65C16-1325-42DC-9A43-84BD1C3637F5}" destId="{139B944F-50A8-4056-9CC7-2326FE88B39E}" srcOrd="0" destOrd="0" presId="urn:microsoft.com/office/officeart/2005/8/layout/hierarchy4"/>
    <dgm:cxn modelId="{7B9A43DC-7567-4210-9B4A-E8D191FE9F6C}" type="presParOf" srcId="{05E65C16-1325-42DC-9A43-84BD1C3637F5}" destId="{C5188903-1E73-4C06-8687-051A7FCEDCAD}" srcOrd="1" destOrd="0" presId="urn:microsoft.com/office/officeart/2005/8/layout/hierarchy4"/>
    <dgm:cxn modelId="{D61418A2-BDDD-4069-B351-B529EBDEDC17}" type="presParOf" srcId="{05E65C16-1325-42DC-9A43-84BD1C3637F5}" destId="{8419F96E-325E-40CD-A127-786C1DA8C52A}" srcOrd="2" destOrd="0" presId="urn:microsoft.com/office/officeart/2005/8/layout/hierarchy4"/>
    <dgm:cxn modelId="{CF0BCE52-E65A-445D-B04C-0B732B40B0CC}" type="presParOf" srcId="{8419F96E-325E-40CD-A127-786C1DA8C52A}" destId="{E06E38A4-14BB-4DD9-AE54-BA4CF4EF7DB5}" srcOrd="0" destOrd="0" presId="urn:microsoft.com/office/officeart/2005/8/layout/hierarchy4"/>
    <dgm:cxn modelId="{A1FACA71-0FB9-4346-BC10-79314E0F9F1A}" type="presParOf" srcId="{E06E38A4-14BB-4DD9-AE54-BA4CF4EF7DB5}" destId="{5AD834FC-9D3D-4534-AC97-43D04C3EEE10}" srcOrd="0" destOrd="0" presId="urn:microsoft.com/office/officeart/2005/8/layout/hierarchy4"/>
    <dgm:cxn modelId="{89F1541C-C7C8-4D77-A825-58A9410F8137}" type="presParOf" srcId="{E06E38A4-14BB-4DD9-AE54-BA4CF4EF7DB5}" destId="{DADC588F-ECB7-4CE8-B201-20546A2039D3}" srcOrd="1" destOrd="0" presId="urn:microsoft.com/office/officeart/2005/8/layout/hierarchy4"/>
    <dgm:cxn modelId="{89DEC11B-B327-4B4C-B717-BB97CCBE36FD}" type="presParOf" srcId="{E06E38A4-14BB-4DD9-AE54-BA4CF4EF7DB5}" destId="{7863AD48-E162-4026-8B14-C25E15DABA21}" srcOrd="2" destOrd="0" presId="urn:microsoft.com/office/officeart/2005/8/layout/hierarchy4"/>
    <dgm:cxn modelId="{A4C0D85F-D93C-4C2C-AD0C-9F19515AFE41}" type="presParOf" srcId="{7863AD48-E162-4026-8B14-C25E15DABA21}" destId="{4100A9A9-0858-48C4-9E83-9EFA2F7F8D4C}" srcOrd="0" destOrd="0" presId="urn:microsoft.com/office/officeart/2005/8/layout/hierarchy4"/>
    <dgm:cxn modelId="{B801B605-2083-4FC6-8875-5E072AE1BEF5}" type="presParOf" srcId="{4100A9A9-0858-48C4-9E83-9EFA2F7F8D4C}" destId="{55B199B0-6FCF-4F7B-93C5-C662CD158C68}" srcOrd="0" destOrd="0" presId="urn:microsoft.com/office/officeart/2005/8/layout/hierarchy4"/>
    <dgm:cxn modelId="{0801AD44-E668-48E3-AE67-B6E7A19D34A7}" type="presParOf" srcId="{4100A9A9-0858-48C4-9E83-9EFA2F7F8D4C}" destId="{A26540FF-81CD-444E-8215-2F83A173EE7E}" srcOrd="1" destOrd="0" presId="urn:microsoft.com/office/officeart/2005/8/layout/hierarchy4"/>
    <dgm:cxn modelId="{033141A7-A6BF-4981-8E08-A7BE4D6A70FA}" type="presParOf" srcId="{4100A9A9-0858-48C4-9E83-9EFA2F7F8D4C}" destId="{84C4CAD2-CD3E-489F-BA22-983C617E8669}" srcOrd="2" destOrd="0" presId="urn:microsoft.com/office/officeart/2005/8/layout/hierarchy4"/>
    <dgm:cxn modelId="{30932695-AD0A-4DD3-BD79-E45EE159EE85}" type="presParOf" srcId="{84C4CAD2-CD3E-489F-BA22-983C617E8669}" destId="{4A13CBB8-26F3-4092-A6E3-5555BA4877F0}" srcOrd="0" destOrd="0" presId="urn:microsoft.com/office/officeart/2005/8/layout/hierarchy4"/>
    <dgm:cxn modelId="{2595FBFC-BE43-46DC-BC2D-A8A66A7A24AF}" type="presParOf" srcId="{4A13CBB8-26F3-4092-A6E3-5555BA4877F0}" destId="{69237C59-FAB7-425A-AF47-34F936D277F3}" srcOrd="0" destOrd="0" presId="urn:microsoft.com/office/officeart/2005/8/layout/hierarchy4"/>
    <dgm:cxn modelId="{2B976DA9-2AAC-4415-8764-21EC617683D3}" type="presParOf" srcId="{4A13CBB8-26F3-4092-A6E3-5555BA4877F0}" destId="{25ACF998-F587-49C0-A03F-8459878DDF4A}" srcOrd="1" destOrd="0" presId="urn:microsoft.com/office/officeart/2005/8/layout/hierarchy4"/>
    <dgm:cxn modelId="{DFB2F811-974A-41CA-B6BD-3BA6048B0CFB}" type="presParOf" srcId="{7863AD48-E162-4026-8B14-C25E15DABA21}" destId="{2A880970-D5AE-4B95-B6DB-6909AEEBA8DC}" srcOrd="1" destOrd="0" presId="urn:microsoft.com/office/officeart/2005/8/layout/hierarchy4"/>
    <dgm:cxn modelId="{CB464A63-9A84-4873-BBBE-C248264BD07B}" type="presParOf" srcId="{7863AD48-E162-4026-8B14-C25E15DABA21}" destId="{858DCFB3-E1D7-4105-B82B-993A12B70438}" srcOrd="2" destOrd="0" presId="urn:microsoft.com/office/officeart/2005/8/layout/hierarchy4"/>
    <dgm:cxn modelId="{E2AB79CF-FA5A-4BBD-9A2C-15CA33DC5AF9}" type="presParOf" srcId="{858DCFB3-E1D7-4105-B82B-993A12B70438}" destId="{9AD0083E-2C80-4867-A948-24BAE0CB1A7D}" srcOrd="0" destOrd="0" presId="urn:microsoft.com/office/officeart/2005/8/layout/hierarchy4"/>
    <dgm:cxn modelId="{9A25E9CE-1C4C-4121-BC7E-BC5CDD410938}" type="presParOf" srcId="{858DCFB3-E1D7-4105-B82B-993A12B70438}" destId="{32AECEF9-FD08-4D9A-9EE5-CF9BE3BAB9C5}" srcOrd="1" destOrd="0" presId="urn:microsoft.com/office/officeart/2005/8/layout/hierarchy4"/>
    <dgm:cxn modelId="{45E3952D-A5C1-4A88-AC1E-E263513B04CA}" type="presParOf" srcId="{858DCFB3-E1D7-4105-B82B-993A12B70438}" destId="{9383DF20-CA8D-4B8C-9106-87DEA4CC01C4}" srcOrd="2" destOrd="0" presId="urn:microsoft.com/office/officeart/2005/8/layout/hierarchy4"/>
    <dgm:cxn modelId="{0FEE23C1-0E85-466E-8C06-0A05A2825592}" type="presParOf" srcId="{9383DF20-CA8D-4B8C-9106-87DEA4CC01C4}" destId="{D6D4106A-68D6-441C-A98E-BE050D575922}" srcOrd="0" destOrd="0" presId="urn:microsoft.com/office/officeart/2005/8/layout/hierarchy4"/>
    <dgm:cxn modelId="{D9D7F5FF-16D8-4302-8751-6BEA1FEF6A7F}" type="presParOf" srcId="{D6D4106A-68D6-441C-A98E-BE050D575922}" destId="{CF19F095-B7BA-48A3-B08F-1383FECEBA4D}" srcOrd="0" destOrd="0" presId="urn:microsoft.com/office/officeart/2005/8/layout/hierarchy4"/>
    <dgm:cxn modelId="{6C595DA0-526E-4333-815B-CB79858BD867}" type="presParOf" srcId="{D6D4106A-68D6-441C-A98E-BE050D575922}" destId="{989CF94F-7202-4632-9F70-9B5C9F8396EB}" srcOrd="1" destOrd="0" presId="urn:microsoft.com/office/officeart/2005/8/layout/hierarchy4"/>
    <dgm:cxn modelId="{45AF8575-07BD-4975-9A6D-A0FFB472C205}" type="presParOf" srcId="{9383DF20-CA8D-4B8C-9106-87DEA4CC01C4}" destId="{D29B32D9-D211-41CE-B54E-B6E9F2163338}" srcOrd="1" destOrd="0" presId="urn:microsoft.com/office/officeart/2005/8/layout/hierarchy4"/>
    <dgm:cxn modelId="{B0DE13EA-7A6C-44E9-B13E-923FBC5E58BA}" type="presParOf" srcId="{9383DF20-CA8D-4B8C-9106-87DEA4CC01C4}" destId="{0589E9DB-2476-4FA7-AF45-6AEE30AF2303}" srcOrd="2" destOrd="0" presId="urn:microsoft.com/office/officeart/2005/8/layout/hierarchy4"/>
    <dgm:cxn modelId="{C0908ED3-9609-44E8-8105-FD4A37A3D429}" type="presParOf" srcId="{0589E9DB-2476-4FA7-AF45-6AEE30AF2303}" destId="{236D255F-9584-4939-9248-22DEA7E809E2}" srcOrd="0" destOrd="0" presId="urn:microsoft.com/office/officeart/2005/8/layout/hierarchy4"/>
    <dgm:cxn modelId="{B8E5E498-5F21-46C2-A472-00F19F0E80F9}" type="presParOf" srcId="{0589E9DB-2476-4FA7-AF45-6AEE30AF2303}" destId="{D1E54684-1E0A-4A31-8587-74C2CC9E6E2E}" srcOrd="1" destOrd="0" presId="urn:microsoft.com/office/officeart/2005/8/layout/hierarchy4"/>
    <dgm:cxn modelId="{C72B829F-A6DD-4952-8868-8DED973ACF1B}" type="presParOf" srcId="{9383DF20-CA8D-4B8C-9106-87DEA4CC01C4}" destId="{FDDBD3B3-5E59-4CF2-AF78-1E2F0A323BDD}" srcOrd="3" destOrd="0" presId="urn:microsoft.com/office/officeart/2005/8/layout/hierarchy4"/>
    <dgm:cxn modelId="{868F40B0-108D-42C1-9620-7816C736B83C}" type="presParOf" srcId="{9383DF20-CA8D-4B8C-9106-87DEA4CC01C4}" destId="{AAC35C7C-AC5D-494D-9131-9BDCCF7C0ADD}" srcOrd="4" destOrd="0" presId="urn:microsoft.com/office/officeart/2005/8/layout/hierarchy4"/>
    <dgm:cxn modelId="{761F723F-2712-4F54-89E9-24185C167425}" type="presParOf" srcId="{AAC35C7C-AC5D-494D-9131-9BDCCF7C0ADD}" destId="{2C196983-777D-4F21-80BB-BB8C6C747C68}" srcOrd="0" destOrd="0" presId="urn:microsoft.com/office/officeart/2005/8/layout/hierarchy4"/>
    <dgm:cxn modelId="{7DF9544A-9319-44B1-B3A2-BE3B139060EC}" type="presParOf" srcId="{AAC35C7C-AC5D-494D-9131-9BDCCF7C0ADD}" destId="{7F267322-EFA2-4225-BACC-C6FACABB8AFD}" srcOrd="1" destOrd="0" presId="urn:microsoft.com/office/officeart/2005/8/layout/hierarchy4"/>
    <dgm:cxn modelId="{2C0ED232-7AD8-45FD-8EFC-D84765A8612D}" type="presParOf" srcId="{9383DF20-CA8D-4B8C-9106-87DEA4CC01C4}" destId="{18AE86FB-CCCA-4B4D-90CB-4AA623915E41}" srcOrd="5" destOrd="0" presId="urn:microsoft.com/office/officeart/2005/8/layout/hierarchy4"/>
    <dgm:cxn modelId="{B223CBCE-7CF9-4702-A54D-7ED26AAF18DD}" type="presParOf" srcId="{9383DF20-CA8D-4B8C-9106-87DEA4CC01C4}" destId="{8BA82029-A7BD-469D-B283-131F912AF438}" srcOrd="6" destOrd="0" presId="urn:microsoft.com/office/officeart/2005/8/layout/hierarchy4"/>
    <dgm:cxn modelId="{2FBBE5B7-AA12-4FD5-A453-FF58199855AE}" type="presParOf" srcId="{8BA82029-A7BD-469D-B283-131F912AF438}" destId="{BC11434A-CA70-4A22-9224-0A01B96782F5}" srcOrd="0" destOrd="0" presId="urn:microsoft.com/office/officeart/2005/8/layout/hierarchy4"/>
    <dgm:cxn modelId="{6569CE40-F9FA-49CC-AB1D-3245B3C42A3E}" type="presParOf" srcId="{8BA82029-A7BD-469D-B283-131F912AF438}" destId="{B0C71A33-BB84-48A3-BB60-0D9E71070AD5}" srcOrd="1" destOrd="0" presId="urn:microsoft.com/office/officeart/2005/8/layout/hierarchy4"/>
    <dgm:cxn modelId="{E5E3802B-C74C-4DE5-9F7A-9C328AF90890}" type="presParOf" srcId="{9383DF20-CA8D-4B8C-9106-87DEA4CC01C4}" destId="{F3C80510-A8A0-4119-9A7E-539D56AF02B8}" srcOrd="7" destOrd="0" presId="urn:microsoft.com/office/officeart/2005/8/layout/hierarchy4"/>
    <dgm:cxn modelId="{2101ECB3-CF4B-4447-A67F-7581D22569BF}" type="presParOf" srcId="{9383DF20-CA8D-4B8C-9106-87DEA4CC01C4}" destId="{CCE5CB3F-3D1A-4FB3-B2A4-A6C5122EB393}" srcOrd="8" destOrd="0" presId="urn:microsoft.com/office/officeart/2005/8/layout/hierarchy4"/>
    <dgm:cxn modelId="{52334605-511E-45D4-B6F0-F7EF108D3099}" type="presParOf" srcId="{CCE5CB3F-3D1A-4FB3-B2A4-A6C5122EB393}" destId="{E816D60E-5D02-4D8E-A0A9-279C059B49FF}" srcOrd="0" destOrd="0" presId="urn:microsoft.com/office/officeart/2005/8/layout/hierarchy4"/>
    <dgm:cxn modelId="{82D813B5-1559-4A11-B6BD-1F0CB2BE7AE4}" type="presParOf" srcId="{CCE5CB3F-3D1A-4FB3-B2A4-A6C5122EB393}" destId="{A003D31E-A4F4-47A4-8C7C-CF5C972AD84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7DBF55-E305-44B4-9458-950ABF5E30F0}"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1E2EC551-673F-4A11-AB5E-920F99F23ECC}">
      <dgm:prSet phldrT="[テキスト]" custT="1"/>
      <dgm:spPr>
        <a:solidFill>
          <a:srgbClr val="E9812B"/>
        </a:solidFill>
      </dgm:spPr>
      <dgm:t>
        <a:bodyPr/>
        <a:lstStyle/>
        <a:p>
          <a:pPr algn="l"/>
          <a:r>
            <a:rPr lang="ja-JP" altLang="en-US" sz="2400" b="0" dirty="0" smtClean="0">
              <a:latin typeface="Meiryo UI" panose="020B0604030504040204" pitchFamily="50" charset="-128"/>
              <a:ea typeface="Meiryo UI" panose="020B0604030504040204" pitchFamily="50" charset="-128"/>
              <a:cs typeface="Meiryo UI" panose="020B0604030504040204" pitchFamily="50" charset="-128"/>
            </a:rPr>
            <a:t>肢体不自由とは</a:t>
          </a:r>
          <a:endParaRPr lang="en-US" altLang="ja-JP" sz="2400" b="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上肢機能障害</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腕、手、指及び各関節に関する機能障害　　　下肢機能障害</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脚、足指及び各関節に関する機能障害</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上下肢機能障害</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上肢、下肢の両方に関する機能障害　　　</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他の機能障害</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体幹（胴体）に関する機能障害、上肢と体幹、下肢と体幹、上下肢と体幹に関する機能障害及び運動の障害</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dgm:t>
    </dgm:pt>
    <dgm:pt modelId="{E77A20B1-15AB-4EA0-BCB3-0ABE07855F19}" type="par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7A28514-E2AC-4DAB-B624-BA4A28F1288F}" type="sibTrans" cxnId="{CF7BC879-AD75-4FF9-8212-91966DCA8019}">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B10B41B-A867-4413-82E5-96840DDA63C1}">
      <dgm:prSet phldrT="[テキスト]" custT="1"/>
      <dgm:spPr>
        <a:noFill/>
        <a:ln>
          <a:noFill/>
        </a:ln>
      </dgm:spPr>
      <dgm:t>
        <a:bodyPr/>
        <a:lstStyle/>
        <a:p>
          <a:r>
            <a:rPr kumimoji="1" lang="ja-JP" altLang="en-US" sz="2800" b="0" dirty="0" smtClean="0">
              <a:latin typeface="Meiryo UI" panose="020B0604030504040204" pitchFamily="50" charset="-128"/>
              <a:ea typeface="Meiryo UI" panose="020B0604030504040204" pitchFamily="50" charset="-128"/>
              <a:cs typeface="Meiryo UI" panose="020B0604030504040204" pitchFamily="50" charset="-128"/>
            </a:rPr>
            <a:t>肢体不自由学生のニーズの例</a:t>
          </a:r>
          <a:endParaRPr kumimoji="1" lang="ja-JP" altLang="en-US" sz="2800" b="0" dirty="0">
            <a:latin typeface="Meiryo UI" panose="020B0604030504040204" pitchFamily="50" charset="-128"/>
            <a:ea typeface="Meiryo UI" panose="020B0604030504040204" pitchFamily="50" charset="-128"/>
            <a:cs typeface="Meiryo UI" panose="020B0604030504040204" pitchFamily="50" charset="-128"/>
          </a:endParaRPr>
        </a:p>
      </dgm:t>
    </dgm:pt>
    <dgm:pt modelId="{FB1A76F5-4C03-4E5B-AB66-F8F344FACDC6}" type="par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1E194622-8203-4008-878E-3BF1A8009FE1}" type="sibTrans" cxnId="{A0FA4097-2407-4E78-B667-380F8091F9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FDAA00B-5E00-4396-A4A3-F40E7A56C56A}">
      <dgm:prSet phldrT="[テキスト]" custT="1"/>
      <dgm:spPr>
        <a:solidFill>
          <a:schemeClr val="accent5">
            <a:lumMod val="75000"/>
          </a:schemeClr>
        </a:solidFill>
      </dgm:spPr>
      <dgm:t>
        <a:bodyPr/>
        <a:lstStyle/>
        <a:p>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上肢機能障害</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dgm:t>
    </dgm:pt>
    <dgm:pt modelId="{3417CD25-3E5A-4798-ACAD-5D0EE42D0695}" type="par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3F8E6EE-22A9-4FEB-A224-BF0D40A3329A}" type="sibTrans" cxnId="{4586440B-DC76-4C73-B298-F3283177C8ED}">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145F2D7-30B5-4F2F-8432-2F35DC91B1B9}">
      <dgm:prSet phldrT="[テキスト]" custT="1"/>
      <dgm:spPr>
        <a:solidFill>
          <a:schemeClr val="accent2">
            <a:lumMod val="75000"/>
          </a:schemeClr>
        </a:solidFill>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下肢機能障害</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F8A8F35D-E142-4792-8466-B5C915468368}" type="par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29A2841-6A36-4319-AE63-2823E6614644}" type="sibTrans" cxnId="{71F373E4-1652-4120-9BE0-CA4A275C7C3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0F334F6-6771-435C-B092-618AB48F6DC2}">
      <dgm:prSet/>
      <dgm:spPr>
        <a:solidFill>
          <a:schemeClr val="accent5">
            <a:lumMod val="75000"/>
          </a:schemeClr>
        </a:solidFill>
      </dgm:spPr>
      <dgm:t>
        <a:bodyPr/>
        <a:lstStyle/>
        <a:p>
          <a:pPr algn="l"/>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ノートテイク、機器操作、図書館利用、資料整理、ドアや鍵の開閉、荷物の持ち運び、食事等</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01015D2D-0481-47C8-852D-1505981F8354}" type="parTrans" cxnId="{19865D78-C784-4528-9216-A39458B68D0C}">
      <dgm:prSet/>
      <dgm:spPr/>
      <dgm:t>
        <a:bodyPr/>
        <a:lstStyle/>
        <a:p>
          <a:endParaRPr kumimoji="1" lang="ja-JP" altLang="en-US"/>
        </a:p>
      </dgm:t>
    </dgm:pt>
    <dgm:pt modelId="{2D86C79F-3DD9-416F-916F-6627E97B72F6}" type="sibTrans" cxnId="{19865D78-C784-4528-9216-A39458B68D0C}">
      <dgm:prSet/>
      <dgm:spPr/>
      <dgm:t>
        <a:bodyPr/>
        <a:lstStyle/>
        <a:p>
          <a:endParaRPr kumimoji="1" lang="ja-JP" altLang="en-US"/>
        </a:p>
      </dgm:t>
    </dgm:pt>
    <dgm:pt modelId="{FC980841-9058-432F-8165-16EFBCF771E8}">
      <dgm:prSet/>
      <dgm:spPr>
        <a:solidFill>
          <a:schemeClr val="accent2">
            <a:lumMod val="75000"/>
          </a:schemeClr>
        </a:solidFill>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学内移動、教室利用、施設利用、通学等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0F51D8FB-26F1-4936-BED5-BDA0F3ED07B1}" type="parTrans" cxnId="{082AE576-5B63-4574-BD9F-7BDF926915EF}">
      <dgm:prSet/>
      <dgm:spPr/>
      <dgm:t>
        <a:bodyPr/>
        <a:lstStyle/>
        <a:p>
          <a:endParaRPr kumimoji="1" lang="ja-JP" altLang="en-US"/>
        </a:p>
      </dgm:t>
    </dgm:pt>
    <dgm:pt modelId="{66D7D0F0-192A-41AD-8AB0-7114AB2E0A0F}" type="sibTrans" cxnId="{082AE576-5B63-4574-BD9F-7BDF926915EF}">
      <dgm:prSet/>
      <dgm:spPr/>
      <dgm:t>
        <a:bodyPr/>
        <a:lstStyle/>
        <a:p>
          <a:endParaRPr kumimoji="1" lang="ja-JP" altLang="en-US"/>
        </a:p>
      </dgm:t>
    </dgm:pt>
    <dgm:pt modelId="{5C60B95A-3CCA-4EA8-883F-9329C3256590}">
      <dgm:prSet custT="1"/>
      <dgm:spPr>
        <a:solidFill>
          <a:srgbClr val="CC9900"/>
        </a:solidFill>
      </dgm:spPr>
      <dgm: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上下肢・体幹の重度機能障害</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dgm:t>
    </dgm:pt>
    <dgm:pt modelId="{7A8829D0-C0B9-45D7-83EB-066DB96C4A65}" type="parTrans" cxnId="{D6A022EF-AD5B-46C8-83E5-4E3211CA0053}">
      <dgm:prSet/>
      <dgm:spPr/>
      <dgm:t>
        <a:bodyPr/>
        <a:lstStyle/>
        <a:p>
          <a:endParaRPr kumimoji="1" lang="ja-JP" altLang="en-US"/>
        </a:p>
      </dgm:t>
    </dgm:pt>
    <dgm:pt modelId="{620F22B0-D6B9-40FF-9C89-AD1F32FC83A2}" type="sibTrans" cxnId="{D6A022EF-AD5B-46C8-83E5-4E3211CA0053}">
      <dgm:prSet/>
      <dgm:spPr/>
      <dgm:t>
        <a:bodyPr/>
        <a:lstStyle/>
        <a:p>
          <a:endParaRPr kumimoji="1" lang="ja-JP" altLang="en-US"/>
        </a:p>
      </dgm:t>
    </dgm:pt>
    <dgm:pt modelId="{63B5DA67-4A82-4D12-8A63-FF74E400795A}">
      <dgm:prSet/>
      <dgm:spPr>
        <a:solidFill>
          <a:srgbClr val="CC9900"/>
        </a:solidFill>
      </dgm:spPr>
      <dgm: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嚥下（飲み込み）、かっ痰、呼吸、体温調節、発語等</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dgm:t>
    </dgm:pt>
    <dgm:pt modelId="{4DF9DFD3-D859-4BD3-BA5F-54595E69966F}" type="parTrans" cxnId="{4B5735B3-05E0-4A14-9F58-F17DD74D39CC}">
      <dgm:prSet/>
      <dgm:spPr/>
      <dgm:t>
        <a:bodyPr/>
        <a:lstStyle/>
        <a:p>
          <a:endParaRPr kumimoji="1" lang="ja-JP" altLang="en-US"/>
        </a:p>
      </dgm:t>
    </dgm:pt>
    <dgm:pt modelId="{7A1329A9-EEBC-4817-8D49-4A5B606C96D0}" type="sibTrans" cxnId="{4B5735B3-05E0-4A14-9F58-F17DD74D39CC}">
      <dgm:prSet/>
      <dgm:spPr/>
      <dgm:t>
        <a:bodyPr/>
        <a:lstStyle/>
        <a:p>
          <a:endParaRPr kumimoji="1" lang="ja-JP" altLang="en-US"/>
        </a:p>
      </dgm:t>
    </dgm:pt>
    <dgm:pt modelId="{1B9B4E12-5673-4438-9988-CAB89670003B}" type="pres">
      <dgm:prSet presAssocID="{DD7DBF55-E305-44B4-9458-950ABF5E30F0}" presName="Name0" presStyleCnt="0">
        <dgm:presLayoutVars>
          <dgm:chPref val="1"/>
          <dgm:dir/>
          <dgm:animOne val="branch"/>
          <dgm:animLvl val="lvl"/>
          <dgm:resizeHandles/>
        </dgm:presLayoutVars>
      </dgm:prSet>
      <dgm:spPr/>
      <dgm:t>
        <a:bodyPr/>
        <a:lstStyle/>
        <a:p>
          <a:endParaRPr kumimoji="1" lang="ja-JP" altLang="en-US"/>
        </a:p>
      </dgm:t>
    </dgm:pt>
    <dgm:pt modelId="{05E65C16-1325-42DC-9A43-84BD1C3637F5}" type="pres">
      <dgm:prSet presAssocID="{1E2EC551-673F-4A11-AB5E-920F99F23ECC}" presName="vertOne" presStyleCnt="0"/>
      <dgm:spPr/>
    </dgm:pt>
    <dgm:pt modelId="{139B944F-50A8-4056-9CC7-2326FE88B39E}" type="pres">
      <dgm:prSet presAssocID="{1E2EC551-673F-4A11-AB5E-920F99F23ECC}" presName="txOne" presStyleLbl="node0" presStyleIdx="0" presStyleCnt="1" custScaleY="168931" custLinFactNeighborY="43672">
        <dgm:presLayoutVars>
          <dgm:chPref val="3"/>
        </dgm:presLayoutVars>
      </dgm:prSet>
      <dgm:spPr/>
      <dgm:t>
        <a:bodyPr/>
        <a:lstStyle/>
        <a:p>
          <a:endParaRPr kumimoji="1" lang="ja-JP" altLang="en-US"/>
        </a:p>
      </dgm:t>
    </dgm:pt>
    <dgm:pt modelId="{C5188903-1E73-4C06-8687-051A7FCEDCAD}" type="pres">
      <dgm:prSet presAssocID="{1E2EC551-673F-4A11-AB5E-920F99F23ECC}" presName="parTransOne" presStyleCnt="0"/>
      <dgm:spPr/>
    </dgm:pt>
    <dgm:pt modelId="{8419F96E-325E-40CD-A127-786C1DA8C52A}" type="pres">
      <dgm:prSet presAssocID="{1E2EC551-673F-4A11-AB5E-920F99F23ECC}" presName="horzOne" presStyleCnt="0"/>
      <dgm:spPr/>
    </dgm:pt>
    <dgm:pt modelId="{E06E38A4-14BB-4DD9-AE54-BA4CF4EF7DB5}" type="pres">
      <dgm:prSet presAssocID="{3B10B41B-A867-4413-82E5-96840DDA63C1}" presName="vertTwo" presStyleCnt="0"/>
      <dgm:spPr/>
    </dgm:pt>
    <dgm:pt modelId="{5AD834FC-9D3D-4534-AC97-43D04C3EEE10}" type="pres">
      <dgm:prSet presAssocID="{3B10B41B-A867-4413-82E5-96840DDA63C1}" presName="txTwo" presStyleLbl="node2" presStyleIdx="0" presStyleCnt="1" custScaleY="52327" custLinFactNeighborY="65800">
        <dgm:presLayoutVars>
          <dgm:chPref val="3"/>
        </dgm:presLayoutVars>
      </dgm:prSet>
      <dgm:spPr/>
      <dgm:t>
        <a:bodyPr/>
        <a:lstStyle/>
        <a:p>
          <a:endParaRPr kumimoji="1" lang="ja-JP" altLang="en-US"/>
        </a:p>
      </dgm:t>
    </dgm:pt>
    <dgm:pt modelId="{DADC588F-ECB7-4CE8-B201-20546A2039D3}" type="pres">
      <dgm:prSet presAssocID="{3B10B41B-A867-4413-82E5-96840DDA63C1}" presName="parTransTwo" presStyleCnt="0"/>
      <dgm:spPr/>
    </dgm:pt>
    <dgm:pt modelId="{7863AD48-E162-4026-8B14-C25E15DABA21}" type="pres">
      <dgm:prSet presAssocID="{3B10B41B-A867-4413-82E5-96840DDA63C1}" presName="horzTwo" presStyleCnt="0"/>
      <dgm:spPr/>
    </dgm:pt>
    <dgm:pt modelId="{4100A9A9-0858-48C4-9E83-9EFA2F7F8D4C}" type="pres">
      <dgm:prSet presAssocID="{9FDAA00B-5E00-4396-A4A3-F40E7A56C56A}" presName="vertThree" presStyleCnt="0"/>
      <dgm:spPr/>
    </dgm:pt>
    <dgm:pt modelId="{55B199B0-6FCF-4F7B-93C5-C662CD158C68}" type="pres">
      <dgm:prSet presAssocID="{9FDAA00B-5E00-4396-A4A3-F40E7A56C56A}" presName="txThree" presStyleLbl="node3" presStyleIdx="0" presStyleCnt="3" custScaleY="62361" custLinFactNeighborX="-534" custLinFactNeighborY="30185">
        <dgm:presLayoutVars>
          <dgm:chPref val="3"/>
        </dgm:presLayoutVars>
      </dgm:prSet>
      <dgm:spPr/>
      <dgm:t>
        <a:bodyPr/>
        <a:lstStyle/>
        <a:p>
          <a:endParaRPr kumimoji="1" lang="ja-JP" altLang="en-US"/>
        </a:p>
      </dgm:t>
    </dgm:pt>
    <dgm:pt modelId="{A26540FF-81CD-444E-8215-2F83A173EE7E}" type="pres">
      <dgm:prSet presAssocID="{9FDAA00B-5E00-4396-A4A3-F40E7A56C56A}" presName="parTransThree" presStyleCnt="0"/>
      <dgm:spPr/>
    </dgm:pt>
    <dgm:pt modelId="{84C4CAD2-CD3E-489F-BA22-983C617E8669}" type="pres">
      <dgm:prSet presAssocID="{9FDAA00B-5E00-4396-A4A3-F40E7A56C56A}" presName="horzThree" presStyleCnt="0"/>
      <dgm:spPr/>
    </dgm:pt>
    <dgm:pt modelId="{4A13CBB8-26F3-4092-A6E3-5555BA4877F0}" type="pres">
      <dgm:prSet presAssocID="{80F334F6-6771-435C-B092-618AB48F6DC2}" presName="vertFour" presStyleCnt="0">
        <dgm:presLayoutVars>
          <dgm:chPref val="3"/>
        </dgm:presLayoutVars>
      </dgm:prSet>
      <dgm:spPr/>
    </dgm:pt>
    <dgm:pt modelId="{69237C59-FAB7-425A-AF47-34F936D277F3}" type="pres">
      <dgm:prSet presAssocID="{80F334F6-6771-435C-B092-618AB48F6DC2}" presName="txFour" presStyleLbl="node4" presStyleIdx="0" presStyleCnt="3" custScaleY="112237">
        <dgm:presLayoutVars>
          <dgm:chPref val="3"/>
        </dgm:presLayoutVars>
      </dgm:prSet>
      <dgm:spPr/>
      <dgm:t>
        <a:bodyPr/>
        <a:lstStyle/>
        <a:p>
          <a:endParaRPr kumimoji="1" lang="ja-JP" altLang="en-US"/>
        </a:p>
      </dgm:t>
    </dgm:pt>
    <dgm:pt modelId="{25ACF998-F587-49C0-A03F-8459878DDF4A}" type="pres">
      <dgm:prSet presAssocID="{80F334F6-6771-435C-B092-618AB48F6DC2}" presName="horzFour" presStyleCnt="0"/>
      <dgm:spPr/>
    </dgm:pt>
    <dgm:pt modelId="{2A880970-D5AE-4B95-B6DB-6909AEEBA8DC}" type="pres">
      <dgm:prSet presAssocID="{73F8E6EE-22A9-4FEB-A224-BF0D40A3329A}" presName="sibSpaceThree" presStyleCnt="0"/>
      <dgm:spPr/>
    </dgm:pt>
    <dgm:pt modelId="{858DCFB3-E1D7-4105-B82B-993A12B70438}" type="pres">
      <dgm:prSet presAssocID="{5145F2D7-30B5-4F2F-8432-2F35DC91B1B9}" presName="vertThree" presStyleCnt="0"/>
      <dgm:spPr/>
    </dgm:pt>
    <dgm:pt modelId="{9AD0083E-2C80-4867-A948-24BAE0CB1A7D}" type="pres">
      <dgm:prSet presAssocID="{5145F2D7-30B5-4F2F-8432-2F35DC91B1B9}" presName="txThree" presStyleLbl="node3" presStyleIdx="1" presStyleCnt="3" custScaleY="62361" custLinFactNeighborX="-713" custLinFactNeighborY="30185">
        <dgm:presLayoutVars>
          <dgm:chPref val="3"/>
        </dgm:presLayoutVars>
      </dgm:prSet>
      <dgm:spPr/>
      <dgm:t>
        <a:bodyPr/>
        <a:lstStyle/>
        <a:p>
          <a:endParaRPr kumimoji="1" lang="ja-JP" altLang="en-US"/>
        </a:p>
      </dgm:t>
    </dgm:pt>
    <dgm:pt modelId="{32AECEF9-FD08-4D9A-9EE5-CF9BE3BAB9C5}" type="pres">
      <dgm:prSet presAssocID="{5145F2D7-30B5-4F2F-8432-2F35DC91B1B9}" presName="parTransThree" presStyleCnt="0"/>
      <dgm:spPr/>
    </dgm:pt>
    <dgm:pt modelId="{9383DF20-CA8D-4B8C-9106-87DEA4CC01C4}" type="pres">
      <dgm:prSet presAssocID="{5145F2D7-30B5-4F2F-8432-2F35DC91B1B9}" presName="horzThree" presStyleCnt="0"/>
      <dgm:spPr/>
    </dgm:pt>
    <dgm:pt modelId="{D6D4106A-68D6-441C-A98E-BE050D575922}" type="pres">
      <dgm:prSet presAssocID="{FC980841-9058-432F-8165-16EFBCF771E8}" presName="vertFour" presStyleCnt="0">
        <dgm:presLayoutVars>
          <dgm:chPref val="3"/>
        </dgm:presLayoutVars>
      </dgm:prSet>
      <dgm:spPr/>
    </dgm:pt>
    <dgm:pt modelId="{CF19F095-B7BA-48A3-B08F-1383FECEBA4D}" type="pres">
      <dgm:prSet presAssocID="{FC980841-9058-432F-8165-16EFBCF771E8}" presName="txFour" presStyleLbl="node4" presStyleIdx="1" presStyleCnt="3" custScaleY="112237">
        <dgm:presLayoutVars>
          <dgm:chPref val="3"/>
        </dgm:presLayoutVars>
      </dgm:prSet>
      <dgm:spPr/>
      <dgm:t>
        <a:bodyPr/>
        <a:lstStyle/>
        <a:p>
          <a:endParaRPr kumimoji="1" lang="ja-JP" altLang="en-US"/>
        </a:p>
      </dgm:t>
    </dgm:pt>
    <dgm:pt modelId="{989CF94F-7202-4632-9F70-9B5C9F8396EB}" type="pres">
      <dgm:prSet presAssocID="{FC980841-9058-432F-8165-16EFBCF771E8}" presName="horzFour" presStyleCnt="0"/>
      <dgm:spPr/>
    </dgm:pt>
    <dgm:pt modelId="{119CA2B2-A137-4FF4-8CE0-78329F1D2E87}" type="pres">
      <dgm:prSet presAssocID="{C29A2841-6A36-4319-AE63-2823E6614644}" presName="sibSpaceThree" presStyleCnt="0"/>
      <dgm:spPr/>
    </dgm:pt>
    <dgm:pt modelId="{4BC77E70-B35B-4B59-A8A2-9BC7D4C1BDF3}" type="pres">
      <dgm:prSet presAssocID="{5C60B95A-3CCA-4EA8-883F-9329C3256590}" presName="vertThree" presStyleCnt="0"/>
      <dgm:spPr/>
    </dgm:pt>
    <dgm:pt modelId="{18619B4A-7DE5-4596-9526-D91B747187A7}" type="pres">
      <dgm:prSet presAssocID="{5C60B95A-3CCA-4EA8-883F-9329C3256590}" presName="txThree" presStyleLbl="node3" presStyleIdx="2" presStyleCnt="3" custScaleY="61121" custLinFactNeighborY="4060">
        <dgm:presLayoutVars>
          <dgm:chPref val="3"/>
        </dgm:presLayoutVars>
      </dgm:prSet>
      <dgm:spPr/>
      <dgm:t>
        <a:bodyPr/>
        <a:lstStyle/>
        <a:p>
          <a:endParaRPr kumimoji="1" lang="ja-JP" altLang="en-US"/>
        </a:p>
      </dgm:t>
    </dgm:pt>
    <dgm:pt modelId="{BC8AD4D9-848F-4D30-9840-542CA539312D}" type="pres">
      <dgm:prSet presAssocID="{5C60B95A-3CCA-4EA8-883F-9329C3256590}" presName="parTransThree" presStyleCnt="0"/>
      <dgm:spPr/>
    </dgm:pt>
    <dgm:pt modelId="{1FFF2439-D1F8-4CCF-A814-7CF41D278D31}" type="pres">
      <dgm:prSet presAssocID="{5C60B95A-3CCA-4EA8-883F-9329C3256590}" presName="horzThree" presStyleCnt="0"/>
      <dgm:spPr/>
    </dgm:pt>
    <dgm:pt modelId="{6B5CD124-9A4F-44BC-84C2-5831CC460B1E}" type="pres">
      <dgm:prSet presAssocID="{63B5DA67-4A82-4D12-8A63-FF74E400795A}" presName="vertFour" presStyleCnt="0">
        <dgm:presLayoutVars>
          <dgm:chPref val="3"/>
        </dgm:presLayoutVars>
      </dgm:prSet>
      <dgm:spPr/>
    </dgm:pt>
    <dgm:pt modelId="{BFF79B66-89BB-4245-AB99-C5EE89D0050D}" type="pres">
      <dgm:prSet presAssocID="{63B5DA67-4A82-4D12-8A63-FF74E400795A}" presName="txFour" presStyleLbl="node4" presStyleIdx="2" presStyleCnt="3" custScaleY="114939">
        <dgm:presLayoutVars>
          <dgm:chPref val="3"/>
        </dgm:presLayoutVars>
      </dgm:prSet>
      <dgm:spPr/>
      <dgm:t>
        <a:bodyPr/>
        <a:lstStyle/>
        <a:p>
          <a:endParaRPr kumimoji="1" lang="ja-JP" altLang="en-US"/>
        </a:p>
      </dgm:t>
    </dgm:pt>
    <dgm:pt modelId="{B79544EC-660D-4E83-BA52-584E693B8265}" type="pres">
      <dgm:prSet presAssocID="{63B5DA67-4A82-4D12-8A63-FF74E400795A}" presName="horzFour" presStyleCnt="0"/>
      <dgm:spPr/>
    </dgm:pt>
  </dgm:ptLst>
  <dgm:cxnLst>
    <dgm:cxn modelId="{CF7BC879-AD75-4FF9-8212-91966DCA8019}" srcId="{DD7DBF55-E305-44B4-9458-950ABF5E30F0}" destId="{1E2EC551-673F-4A11-AB5E-920F99F23ECC}" srcOrd="0" destOrd="0" parTransId="{E77A20B1-15AB-4EA0-BCB3-0ABE07855F19}" sibTransId="{77A28514-E2AC-4DAB-B624-BA4A28F1288F}"/>
    <dgm:cxn modelId="{7790BB0A-D9FA-43FF-9155-2494EE61AFBF}" type="presOf" srcId="{5145F2D7-30B5-4F2F-8432-2F35DC91B1B9}" destId="{9AD0083E-2C80-4867-A948-24BAE0CB1A7D}" srcOrd="0" destOrd="0" presId="urn:microsoft.com/office/officeart/2005/8/layout/hierarchy4"/>
    <dgm:cxn modelId="{082AE576-5B63-4574-BD9F-7BDF926915EF}" srcId="{5145F2D7-30B5-4F2F-8432-2F35DC91B1B9}" destId="{FC980841-9058-432F-8165-16EFBCF771E8}" srcOrd="0" destOrd="0" parTransId="{0F51D8FB-26F1-4936-BED5-BDA0F3ED07B1}" sibTransId="{66D7D0F0-192A-41AD-8AB0-7114AB2E0A0F}"/>
    <dgm:cxn modelId="{4B5735B3-05E0-4A14-9F58-F17DD74D39CC}" srcId="{5C60B95A-3CCA-4EA8-883F-9329C3256590}" destId="{63B5DA67-4A82-4D12-8A63-FF74E400795A}" srcOrd="0" destOrd="0" parTransId="{4DF9DFD3-D859-4BD3-BA5F-54595E69966F}" sibTransId="{7A1329A9-EEBC-4817-8D49-4A5B606C96D0}"/>
    <dgm:cxn modelId="{2AEE69E7-D8E7-439E-842E-8902DE800760}" type="presOf" srcId="{63B5DA67-4A82-4D12-8A63-FF74E400795A}" destId="{BFF79B66-89BB-4245-AB99-C5EE89D0050D}" srcOrd="0" destOrd="0" presId="urn:microsoft.com/office/officeart/2005/8/layout/hierarchy4"/>
    <dgm:cxn modelId="{A0FA4097-2407-4E78-B667-380F8091F9F6}" srcId="{1E2EC551-673F-4A11-AB5E-920F99F23ECC}" destId="{3B10B41B-A867-4413-82E5-96840DDA63C1}" srcOrd="0" destOrd="0" parTransId="{FB1A76F5-4C03-4E5B-AB66-F8F344FACDC6}" sibTransId="{1E194622-8203-4008-878E-3BF1A8009FE1}"/>
    <dgm:cxn modelId="{51596679-E2DD-49B0-BBAF-D602AA43A6C8}" type="presOf" srcId="{3B10B41B-A867-4413-82E5-96840DDA63C1}" destId="{5AD834FC-9D3D-4534-AC97-43D04C3EEE10}" srcOrd="0" destOrd="0" presId="urn:microsoft.com/office/officeart/2005/8/layout/hierarchy4"/>
    <dgm:cxn modelId="{D6A022EF-AD5B-46C8-83E5-4E3211CA0053}" srcId="{3B10B41B-A867-4413-82E5-96840DDA63C1}" destId="{5C60B95A-3CCA-4EA8-883F-9329C3256590}" srcOrd="2" destOrd="0" parTransId="{7A8829D0-C0B9-45D7-83EB-066DB96C4A65}" sibTransId="{620F22B0-D6B9-40FF-9C89-AD1F32FC83A2}"/>
    <dgm:cxn modelId="{27CE7B74-5D8B-49B2-9CA0-5C12F203EF49}" type="presOf" srcId="{1E2EC551-673F-4A11-AB5E-920F99F23ECC}" destId="{139B944F-50A8-4056-9CC7-2326FE88B39E}" srcOrd="0" destOrd="0" presId="urn:microsoft.com/office/officeart/2005/8/layout/hierarchy4"/>
    <dgm:cxn modelId="{4586440B-DC76-4C73-B298-F3283177C8ED}" srcId="{3B10B41B-A867-4413-82E5-96840DDA63C1}" destId="{9FDAA00B-5E00-4396-A4A3-F40E7A56C56A}" srcOrd="0" destOrd="0" parTransId="{3417CD25-3E5A-4798-ACAD-5D0EE42D0695}" sibTransId="{73F8E6EE-22A9-4FEB-A224-BF0D40A3329A}"/>
    <dgm:cxn modelId="{C6A06B90-E9F6-4CBB-9AC9-D93D7A851164}" type="presOf" srcId="{80F334F6-6771-435C-B092-618AB48F6DC2}" destId="{69237C59-FAB7-425A-AF47-34F936D277F3}" srcOrd="0" destOrd="0" presId="urn:microsoft.com/office/officeart/2005/8/layout/hierarchy4"/>
    <dgm:cxn modelId="{663D0DE5-C8C9-48B1-B640-08BF31442BB1}" type="presOf" srcId="{5C60B95A-3CCA-4EA8-883F-9329C3256590}" destId="{18619B4A-7DE5-4596-9526-D91B747187A7}" srcOrd="0" destOrd="0" presId="urn:microsoft.com/office/officeart/2005/8/layout/hierarchy4"/>
    <dgm:cxn modelId="{299D92C2-3CD6-40EF-B794-96DB1F4AB564}" type="presOf" srcId="{FC980841-9058-432F-8165-16EFBCF771E8}" destId="{CF19F095-B7BA-48A3-B08F-1383FECEBA4D}" srcOrd="0" destOrd="0" presId="urn:microsoft.com/office/officeart/2005/8/layout/hierarchy4"/>
    <dgm:cxn modelId="{19865D78-C784-4528-9216-A39458B68D0C}" srcId="{9FDAA00B-5E00-4396-A4A3-F40E7A56C56A}" destId="{80F334F6-6771-435C-B092-618AB48F6DC2}" srcOrd="0" destOrd="0" parTransId="{01015D2D-0481-47C8-852D-1505981F8354}" sibTransId="{2D86C79F-3DD9-416F-916F-6627E97B72F6}"/>
    <dgm:cxn modelId="{E11F93D9-5471-4593-9DEF-3BFD3188E784}" type="presOf" srcId="{DD7DBF55-E305-44B4-9458-950ABF5E30F0}" destId="{1B9B4E12-5673-4438-9988-CAB89670003B}" srcOrd="0" destOrd="0" presId="urn:microsoft.com/office/officeart/2005/8/layout/hierarchy4"/>
    <dgm:cxn modelId="{71F373E4-1652-4120-9BE0-CA4A275C7C30}" srcId="{3B10B41B-A867-4413-82E5-96840DDA63C1}" destId="{5145F2D7-30B5-4F2F-8432-2F35DC91B1B9}" srcOrd="1" destOrd="0" parTransId="{F8A8F35D-E142-4792-8466-B5C915468368}" sibTransId="{C29A2841-6A36-4319-AE63-2823E6614644}"/>
    <dgm:cxn modelId="{D5F0237C-D231-470D-9F1B-5EE5A5AC301E}" type="presOf" srcId="{9FDAA00B-5E00-4396-A4A3-F40E7A56C56A}" destId="{55B199B0-6FCF-4F7B-93C5-C662CD158C68}" srcOrd="0" destOrd="0" presId="urn:microsoft.com/office/officeart/2005/8/layout/hierarchy4"/>
    <dgm:cxn modelId="{15071E04-4B84-41E1-B66E-B86A3F03C562}" type="presParOf" srcId="{1B9B4E12-5673-4438-9988-CAB89670003B}" destId="{05E65C16-1325-42DC-9A43-84BD1C3637F5}" srcOrd="0" destOrd="0" presId="urn:microsoft.com/office/officeart/2005/8/layout/hierarchy4"/>
    <dgm:cxn modelId="{E3AC5718-4789-41EF-87CF-7F223B60B149}" type="presParOf" srcId="{05E65C16-1325-42DC-9A43-84BD1C3637F5}" destId="{139B944F-50A8-4056-9CC7-2326FE88B39E}" srcOrd="0" destOrd="0" presId="urn:microsoft.com/office/officeart/2005/8/layout/hierarchy4"/>
    <dgm:cxn modelId="{01C34561-932F-4E03-9404-A39D99889FB5}" type="presParOf" srcId="{05E65C16-1325-42DC-9A43-84BD1C3637F5}" destId="{C5188903-1E73-4C06-8687-051A7FCEDCAD}" srcOrd="1" destOrd="0" presId="urn:microsoft.com/office/officeart/2005/8/layout/hierarchy4"/>
    <dgm:cxn modelId="{305B0D49-E6A4-40CD-B50F-B56739BBE866}" type="presParOf" srcId="{05E65C16-1325-42DC-9A43-84BD1C3637F5}" destId="{8419F96E-325E-40CD-A127-786C1DA8C52A}" srcOrd="2" destOrd="0" presId="urn:microsoft.com/office/officeart/2005/8/layout/hierarchy4"/>
    <dgm:cxn modelId="{62661E78-11BD-41D9-8779-4F3E8CF24493}" type="presParOf" srcId="{8419F96E-325E-40CD-A127-786C1DA8C52A}" destId="{E06E38A4-14BB-4DD9-AE54-BA4CF4EF7DB5}" srcOrd="0" destOrd="0" presId="urn:microsoft.com/office/officeart/2005/8/layout/hierarchy4"/>
    <dgm:cxn modelId="{28A63CEE-8BC6-4354-A9E1-8722DAC59CB7}" type="presParOf" srcId="{E06E38A4-14BB-4DD9-AE54-BA4CF4EF7DB5}" destId="{5AD834FC-9D3D-4534-AC97-43D04C3EEE10}" srcOrd="0" destOrd="0" presId="urn:microsoft.com/office/officeart/2005/8/layout/hierarchy4"/>
    <dgm:cxn modelId="{AFB28169-869E-44B9-B7E9-7ED779AC958D}" type="presParOf" srcId="{E06E38A4-14BB-4DD9-AE54-BA4CF4EF7DB5}" destId="{DADC588F-ECB7-4CE8-B201-20546A2039D3}" srcOrd="1" destOrd="0" presId="urn:microsoft.com/office/officeart/2005/8/layout/hierarchy4"/>
    <dgm:cxn modelId="{3CF6EE85-50CA-47C0-BB2A-82E54FFB148C}" type="presParOf" srcId="{E06E38A4-14BB-4DD9-AE54-BA4CF4EF7DB5}" destId="{7863AD48-E162-4026-8B14-C25E15DABA21}" srcOrd="2" destOrd="0" presId="urn:microsoft.com/office/officeart/2005/8/layout/hierarchy4"/>
    <dgm:cxn modelId="{04A77BA0-3FF0-4893-BED9-D7C02F21430B}" type="presParOf" srcId="{7863AD48-E162-4026-8B14-C25E15DABA21}" destId="{4100A9A9-0858-48C4-9E83-9EFA2F7F8D4C}" srcOrd="0" destOrd="0" presId="urn:microsoft.com/office/officeart/2005/8/layout/hierarchy4"/>
    <dgm:cxn modelId="{6A57A535-9E7E-4F71-B50D-5134D779A07E}" type="presParOf" srcId="{4100A9A9-0858-48C4-9E83-9EFA2F7F8D4C}" destId="{55B199B0-6FCF-4F7B-93C5-C662CD158C68}" srcOrd="0" destOrd="0" presId="urn:microsoft.com/office/officeart/2005/8/layout/hierarchy4"/>
    <dgm:cxn modelId="{5FC0DAD4-94F6-46CE-B90F-838A712DFD6A}" type="presParOf" srcId="{4100A9A9-0858-48C4-9E83-9EFA2F7F8D4C}" destId="{A26540FF-81CD-444E-8215-2F83A173EE7E}" srcOrd="1" destOrd="0" presId="urn:microsoft.com/office/officeart/2005/8/layout/hierarchy4"/>
    <dgm:cxn modelId="{DFD32C74-C09D-4E5C-BE04-903F429D077C}" type="presParOf" srcId="{4100A9A9-0858-48C4-9E83-9EFA2F7F8D4C}" destId="{84C4CAD2-CD3E-489F-BA22-983C617E8669}" srcOrd="2" destOrd="0" presId="urn:microsoft.com/office/officeart/2005/8/layout/hierarchy4"/>
    <dgm:cxn modelId="{AA11A9D5-F9AD-4311-892F-3020A72A82FE}" type="presParOf" srcId="{84C4CAD2-CD3E-489F-BA22-983C617E8669}" destId="{4A13CBB8-26F3-4092-A6E3-5555BA4877F0}" srcOrd="0" destOrd="0" presId="urn:microsoft.com/office/officeart/2005/8/layout/hierarchy4"/>
    <dgm:cxn modelId="{7B5E314D-E807-43EE-B820-5D098F7531BB}" type="presParOf" srcId="{4A13CBB8-26F3-4092-A6E3-5555BA4877F0}" destId="{69237C59-FAB7-425A-AF47-34F936D277F3}" srcOrd="0" destOrd="0" presId="urn:microsoft.com/office/officeart/2005/8/layout/hierarchy4"/>
    <dgm:cxn modelId="{B0A497FE-91AF-4B2F-B42D-627812FA675A}" type="presParOf" srcId="{4A13CBB8-26F3-4092-A6E3-5555BA4877F0}" destId="{25ACF998-F587-49C0-A03F-8459878DDF4A}" srcOrd="1" destOrd="0" presId="urn:microsoft.com/office/officeart/2005/8/layout/hierarchy4"/>
    <dgm:cxn modelId="{AF358E2D-ABA1-444D-A8A1-B46CF53CA854}" type="presParOf" srcId="{7863AD48-E162-4026-8B14-C25E15DABA21}" destId="{2A880970-D5AE-4B95-B6DB-6909AEEBA8DC}" srcOrd="1" destOrd="0" presId="urn:microsoft.com/office/officeart/2005/8/layout/hierarchy4"/>
    <dgm:cxn modelId="{54DF8578-6A68-4EEF-BC93-411878BE61D5}" type="presParOf" srcId="{7863AD48-E162-4026-8B14-C25E15DABA21}" destId="{858DCFB3-E1D7-4105-B82B-993A12B70438}" srcOrd="2" destOrd="0" presId="urn:microsoft.com/office/officeart/2005/8/layout/hierarchy4"/>
    <dgm:cxn modelId="{1E15461F-503B-429E-98D3-B402655D3F89}" type="presParOf" srcId="{858DCFB3-E1D7-4105-B82B-993A12B70438}" destId="{9AD0083E-2C80-4867-A948-24BAE0CB1A7D}" srcOrd="0" destOrd="0" presId="urn:microsoft.com/office/officeart/2005/8/layout/hierarchy4"/>
    <dgm:cxn modelId="{E2499998-D927-4641-B18F-4DC9D7839759}" type="presParOf" srcId="{858DCFB3-E1D7-4105-B82B-993A12B70438}" destId="{32AECEF9-FD08-4D9A-9EE5-CF9BE3BAB9C5}" srcOrd="1" destOrd="0" presId="urn:microsoft.com/office/officeart/2005/8/layout/hierarchy4"/>
    <dgm:cxn modelId="{6E5C4DC8-674B-4AB3-A5BA-523A05EAE498}" type="presParOf" srcId="{858DCFB3-E1D7-4105-B82B-993A12B70438}" destId="{9383DF20-CA8D-4B8C-9106-87DEA4CC01C4}" srcOrd="2" destOrd="0" presId="urn:microsoft.com/office/officeart/2005/8/layout/hierarchy4"/>
    <dgm:cxn modelId="{61834AB7-EF1C-468C-8494-0A2EACD61D6B}" type="presParOf" srcId="{9383DF20-CA8D-4B8C-9106-87DEA4CC01C4}" destId="{D6D4106A-68D6-441C-A98E-BE050D575922}" srcOrd="0" destOrd="0" presId="urn:microsoft.com/office/officeart/2005/8/layout/hierarchy4"/>
    <dgm:cxn modelId="{8E49B408-F822-41DC-B02B-82A33DB478D3}" type="presParOf" srcId="{D6D4106A-68D6-441C-A98E-BE050D575922}" destId="{CF19F095-B7BA-48A3-B08F-1383FECEBA4D}" srcOrd="0" destOrd="0" presId="urn:microsoft.com/office/officeart/2005/8/layout/hierarchy4"/>
    <dgm:cxn modelId="{C39021C2-360B-443E-925A-9030DD7C411C}" type="presParOf" srcId="{D6D4106A-68D6-441C-A98E-BE050D575922}" destId="{989CF94F-7202-4632-9F70-9B5C9F8396EB}" srcOrd="1" destOrd="0" presId="urn:microsoft.com/office/officeart/2005/8/layout/hierarchy4"/>
    <dgm:cxn modelId="{FAA3CC25-7B38-4518-A5ED-9EDE2D4F0102}" type="presParOf" srcId="{7863AD48-E162-4026-8B14-C25E15DABA21}" destId="{119CA2B2-A137-4FF4-8CE0-78329F1D2E87}" srcOrd="3" destOrd="0" presId="urn:microsoft.com/office/officeart/2005/8/layout/hierarchy4"/>
    <dgm:cxn modelId="{F826B866-179A-49B0-865D-2F41E3B20BCD}" type="presParOf" srcId="{7863AD48-E162-4026-8B14-C25E15DABA21}" destId="{4BC77E70-B35B-4B59-A8A2-9BC7D4C1BDF3}" srcOrd="4" destOrd="0" presId="urn:microsoft.com/office/officeart/2005/8/layout/hierarchy4"/>
    <dgm:cxn modelId="{FB2F957D-7354-4DBA-8326-354BF26478E8}" type="presParOf" srcId="{4BC77E70-B35B-4B59-A8A2-9BC7D4C1BDF3}" destId="{18619B4A-7DE5-4596-9526-D91B747187A7}" srcOrd="0" destOrd="0" presId="urn:microsoft.com/office/officeart/2005/8/layout/hierarchy4"/>
    <dgm:cxn modelId="{C6530EF3-01CA-49F6-82DC-48CAE10984E9}" type="presParOf" srcId="{4BC77E70-B35B-4B59-A8A2-9BC7D4C1BDF3}" destId="{BC8AD4D9-848F-4D30-9840-542CA539312D}" srcOrd="1" destOrd="0" presId="urn:microsoft.com/office/officeart/2005/8/layout/hierarchy4"/>
    <dgm:cxn modelId="{5E388B11-ED24-4491-847D-21EEDBA0FC35}" type="presParOf" srcId="{4BC77E70-B35B-4B59-A8A2-9BC7D4C1BDF3}" destId="{1FFF2439-D1F8-4CCF-A814-7CF41D278D31}" srcOrd="2" destOrd="0" presId="urn:microsoft.com/office/officeart/2005/8/layout/hierarchy4"/>
    <dgm:cxn modelId="{A94057B6-1846-4BF9-AA20-4FEC073258FA}" type="presParOf" srcId="{1FFF2439-D1F8-4CCF-A814-7CF41D278D31}" destId="{6B5CD124-9A4F-44BC-84C2-5831CC460B1E}" srcOrd="0" destOrd="0" presId="urn:microsoft.com/office/officeart/2005/8/layout/hierarchy4"/>
    <dgm:cxn modelId="{E84F0493-A6F9-4D75-8BCD-48A493C6BDB2}" type="presParOf" srcId="{6B5CD124-9A4F-44BC-84C2-5831CC460B1E}" destId="{BFF79B66-89BB-4245-AB99-C5EE89D0050D}" srcOrd="0" destOrd="0" presId="urn:microsoft.com/office/officeart/2005/8/layout/hierarchy4"/>
    <dgm:cxn modelId="{12AC3994-DC92-4C56-A8D8-2C1372D2677F}" type="presParOf" srcId="{6B5CD124-9A4F-44BC-84C2-5831CC460B1E}" destId="{B79544EC-660D-4E83-BA52-584E693B826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0C073-B9BC-4065-B4D3-3C4CDC87D680}">
      <dsp:nvSpPr>
        <dsp:cNvPr id="0" name=""/>
        <dsp:cNvSpPr/>
      </dsp:nvSpPr>
      <dsp:spPr>
        <a:xfrm>
          <a:off x="2835" y="216017"/>
          <a:ext cx="2249742" cy="1349845"/>
        </a:xfrm>
        <a:prstGeom prst="rect">
          <a:avLst/>
        </a:prstGeom>
        <a:solidFill>
          <a:schemeClr val="accent2">
            <a:hueOff val="0"/>
            <a:satOff val="0"/>
            <a:lumOff val="0"/>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情報保障</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835" y="216017"/>
        <a:ext cx="2249742" cy="1349845"/>
      </dsp:txXfrm>
    </dsp:sp>
    <dsp:sp modelId="{2544AE74-B467-47F9-A9EF-31640291B93A}">
      <dsp:nvSpPr>
        <dsp:cNvPr id="0" name=""/>
        <dsp:cNvSpPr/>
      </dsp:nvSpPr>
      <dsp:spPr>
        <a:xfrm>
          <a:off x="2477552" y="216017"/>
          <a:ext cx="2249742" cy="1349845"/>
        </a:xfrm>
        <a:prstGeom prst="rect">
          <a:avLst/>
        </a:prstGeom>
        <a:solidFill>
          <a:schemeClr val="accent2">
            <a:hueOff val="-624719"/>
            <a:satOff val="2964"/>
            <a:lumOff val="2185"/>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kumimoji="1" lang="ja-JP" altLang="en-US" sz="2200" b="1" kern="1200" dirty="0" smtClean="0">
              <a:latin typeface="Meiryo UI" panose="020B0604030504040204" pitchFamily="50" charset="-128"/>
              <a:ea typeface="Meiryo UI" panose="020B0604030504040204" pitchFamily="50" charset="-128"/>
              <a:cs typeface="Meiryo UI" panose="020B0604030504040204" pitchFamily="50" charset="-128"/>
            </a:rPr>
            <a:t>コミュニケーション上の配慮</a:t>
          </a:r>
          <a:endParaRPr kumimoji="1" lang="ja-JP" altLang="en-US" sz="22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77552" y="216017"/>
        <a:ext cx="2249742" cy="1349845"/>
      </dsp:txXfrm>
    </dsp:sp>
    <dsp:sp modelId="{6CB93D26-7C0F-4E4B-9016-98ABBA4C7401}">
      <dsp:nvSpPr>
        <dsp:cNvPr id="0" name=""/>
        <dsp:cNvSpPr/>
      </dsp:nvSpPr>
      <dsp:spPr>
        <a:xfrm>
          <a:off x="4952269" y="216017"/>
          <a:ext cx="2249742" cy="1349845"/>
        </a:xfrm>
        <a:prstGeom prst="rect">
          <a:avLst/>
        </a:prstGeom>
        <a:solidFill>
          <a:schemeClr val="accent2">
            <a:hueOff val="-1249437"/>
            <a:satOff val="5927"/>
            <a:lumOff val="4370"/>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教材の配慮</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952269" y="216017"/>
        <a:ext cx="2249742" cy="1349845"/>
      </dsp:txXfrm>
    </dsp:sp>
    <dsp:sp modelId="{13897835-1ACD-4EC0-B9FF-0D0B0647AA50}">
      <dsp:nvSpPr>
        <dsp:cNvPr id="0" name=""/>
        <dsp:cNvSpPr/>
      </dsp:nvSpPr>
      <dsp:spPr>
        <a:xfrm>
          <a:off x="7426986" y="216017"/>
          <a:ext cx="2249742" cy="1349845"/>
        </a:xfrm>
        <a:prstGeom prst="rect">
          <a:avLst/>
        </a:prstGeom>
        <a:solidFill>
          <a:schemeClr val="accent2">
            <a:hueOff val="-1874156"/>
            <a:satOff val="8891"/>
            <a:lumOff val="6555"/>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学習空白</a:t>
          </a:r>
          <a:r>
            <a:rPr kumimoji="1" lang="en-US" altLang="ja-JP" sz="2400" b="1"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400" b="1"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への配慮</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426986" y="216017"/>
        <a:ext cx="2249742" cy="1349845"/>
      </dsp:txXfrm>
    </dsp:sp>
    <dsp:sp modelId="{E2A3A169-BE20-44F2-A831-57B45571A3FB}">
      <dsp:nvSpPr>
        <dsp:cNvPr id="0" name=""/>
        <dsp:cNvSpPr/>
      </dsp:nvSpPr>
      <dsp:spPr>
        <a:xfrm>
          <a:off x="2835" y="1790837"/>
          <a:ext cx="2249742" cy="1349845"/>
        </a:xfrm>
        <a:prstGeom prst="rect">
          <a:avLst/>
        </a:prstGeom>
        <a:solidFill>
          <a:schemeClr val="accent2">
            <a:hueOff val="-2498874"/>
            <a:satOff val="11855"/>
            <a:lumOff val="8740"/>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学外における実習やインターンシップに</a:t>
          </a:r>
          <a:r>
            <a:rPr kumimoji="1" lang="en-US" altLang="ja-JP" sz="2000" b="1"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000" b="1"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000" b="1" kern="1200" dirty="0" smtClean="0">
              <a:latin typeface="Meiryo UI" panose="020B0604030504040204" pitchFamily="50" charset="-128"/>
              <a:ea typeface="Meiryo UI" panose="020B0604030504040204" pitchFamily="50" charset="-128"/>
              <a:cs typeface="Meiryo UI" panose="020B0604030504040204" pitchFamily="50" charset="-128"/>
            </a:rPr>
            <a:t>おける配慮</a:t>
          </a:r>
          <a:endParaRPr kumimoji="1" lang="ja-JP" altLang="en-US" sz="2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835" y="1790837"/>
        <a:ext cx="2249742" cy="1349845"/>
      </dsp:txXfrm>
    </dsp:sp>
    <dsp:sp modelId="{8CB10EE8-5BA6-407A-AB05-68E586C25268}">
      <dsp:nvSpPr>
        <dsp:cNvPr id="0" name=""/>
        <dsp:cNvSpPr/>
      </dsp:nvSpPr>
      <dsp:spPr>
        <a:xfrm>
          <a:off x="2477552" y="1790837"/>
          <a:ext cx="2249742" cy="1349845"/>
        </a:xfrm>
        <a:prstGeom prst="rect">
          <a:avLst/>
        </a:prstGeom>
        <a:solidFill>
          <a:schemeClr val="accent2">
            <a:hueOff val="-3123593"/>
            <a:satOff val="14819"/>
            <a:lumOff val="10925"/>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公平な</a:t>
          </a:r>
          <a:r>
            <a:rPr kumimoji="1" lang="en-US" altLang="ja-JP" sz="2400" b="1"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400" b="1"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試験の配慮</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477552" y="1790837"/>
        <a:ext cx="2249742" cy="1349845"/>
      </dsp:txXfrm>
    </dsp:sp>
    <dsp:sp modelId="{A27BAF12-BB17-4A0F-9E85-C72E7E7FBA30}">
      <dsp:nvSpPr>
        <dsp:cNvPr id="0" name=""/>
        <dsp:cNvSpPr/>
      </dsp:nvSpPr>
      <dsp:spPr>
        <a:xfrm>
          <a:off x="4952269" y="1790837"/>
          <a:ext cx="2249742" cy="1349845"/>
        </a:xfrm>
        <a:prstGeom prst="rect">
          <a:avLst/>
        </a:prstGeom>
        <a:solidFill>
          <a:schemeClr val="accent2">
            <a:hueOff val="-3748311"/>
            <a:satOff val="17782"/>
            <a:lumOff val="13110"/>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公平な</a:t>
          </a:r>
          <a:r>
            <a:rPr kumimoji="1" lang="en-US" altLang="ja-JP" sz="2400" b="1"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2400" b="1"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成績評価</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952269" y="1790837"/>
        <a:ext cx="2249742" cy="1349845"/>
      </dsp:txXfrm>
    </dsp:sp>
    <dsp:sp modelId="{1BBC6253-4FDB-4219-B7EB-26BA030D4252}">
      <dsp:nvSpPr>
        <dsp:cNvPr id="0" name=""/>
        <dsp:cNvSpPr/>
      </dsp:nvSpPr>
      <dsp:spPr>
        <a:xfrm>
          <a:off x="7426986" y="1790837"/>
          <a:ext cx="2249742" cy="1349845"/>
        </a:xfrm>
        <a:prstGeom prst="rect">
          <a:avLst/>
        </a:prstGeom>
        <a:solidFill>
          <a:schemeClr val="accent2">
            <a:hueOff val="-4373030"/>
            <a:satOff val="20746"/>
            <a:lumOff val="15295"/>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心理面・健康面の配慮</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426986" y="1790837"/>
        <a:ext cx="2249742" cy="13498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B944F-50A8-4056-9CC7-2326FE88B39E}">
      <dsp:nvSpPr>
        <dsp:cNvPr id="0" name=""/>
        <dsp:cNvSpPr/>
      </dsp:nvSpPr>
      <dsp:spPr>
        <a:xfrm>
          <a:off x="4068" y="64108"/>
          <a:ext cx="11441135" cy="1801308"/>
        </a:xfrm>
        <a:prstGeom prst="roundRect">
          <a:avLst>
            <a:gd name="adj" fmla="val 10000"/>
          </a:avLst>
        </a:prstGeom>
        <a:solidFill>
          <a:srgbClr val="FF7C80"/>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0" kern="1200" dirty="0" smtClean="0">
              <a:latin typeface="Meiryo UI" panose="020B0604030504040204" pitchFamily="50" charset="-128"/>
              <a:ea typeface="Meiryo UI" panose="020B0604030504040204" pitchFamily="50" charset="-128"/>
              <a:cs typeface="Meiryo UI" panose="020B0604030504040204" pitchFamily="50" charset="-128"/>
            </a:rPr>
            <a:t>病弱・虚弱とは</a:t>
          </a:r>
          <a:endParaRPr lang="en-US" altLang="ja-JP" sz="2400" b="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0668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心臓機能障害、じん臓機能障害、呼吸器機能障害、ぼうこう又は直腸の機能障害、小腸機能障害、ヒト免疫不全ウイルスによる免疫機能障害、肝臓機能障害及び神経疾患、悪性新生物その他の疾患の状態が継続して医療又は生活規制を必要とする程度</a:t>
          </a:r>
          <a:endPar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0668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○身体虚弱の状態が継続して生活規制を必要とする程度</a:t>
          </a:r>
          <a:endPar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6827" y="116867"/>
        <a:ext cx="11335617" cy="1695790"/>
      </dsp:txXfrm>
    </dsp:sp>
    <dsp:sp modelId="{5AD834FC-9D3D-4534-AC97-43D04C3EEE10}">
      <dsp:nvSpPr>
        <dsp:cNvPr id="0" name=""/>
        <dsp:cNvSpPr/>
      </dsp:nvSpPr>
      <dsp:spPr>
        <a:xfrm>
          <a:off x="15235" y="2037662"/>
          <a:ext cx="11418800" cy="557961"/>
        </a:xfrm>
        <a:prstGeom prst="roundRect">
          <a:avLst>
            <a:gd name="adj" fmla="val 10000"/>
          </a:avLst>
        </a:prstGeom>
        <a:noFill/>
        <a:ln w="1905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0" kern="1200" dirty="0" smtClean="0">
              <a:latin typeface="Meiryo UI" panose="020B0604030504040204" pitchFamily="50" charset="-128"/>
              <a:ea typeface="Meiryo UI" panose="020B0604030504040204" pitchFamily="50" charset="-128"/>
              <a:cs typeface="Meiryo UI" panose="020B0604030504040204" pitchFamily="50" charset="-128"/>
            </a:rPr>
            <a:t>病弱・虚弱学生のニーズの例</a:t>
          </a:r>
          <a:endParaRPr kumimoji="1" lang="ja-JP" altLang="en-US" sz="28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1577" y="2054004"/>
        <a:ext cx="11386116" cy="525277"/>
      </dsp:txXfrm>
    </dsp:sp>
    <dsp:sp modelId="{55B199B0-6FCF-4F7B-93C5-C662CD158C68}">
      <dsp:nvSpPr>
        <dsp:cNvPr id="0" name=""/>
        <dsp:cNvSpPr/>
      </dsp:nvSpPr>
      <dsp:spPr>
        <a:xfrm>
          <a:off x="30182" y="2686430"/>
          <a:ext cx="1371384" cy="865418"/>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通院、治療、定期健診等</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5529" y="2711777"/>
        <a:ext cx="1320690" cy="814724"/>
      </dsp:txXfrm>
    </dsp:sp>
    <dsp:sp modelId="{69237C59-FAB7-425A-AF47-34F936D277F3}">
      <dsp:nvSpPr>
        <dsp:cNvPr id="0" name=""/>
        <dsp:cNvSpPr/>
      </dsp:nvSpPr>
      <dsp:spPr>
        <a:xfrm>
          <a:off x="42844" y="3650313"/>
          <a:ext cx="1360706" cy="1194627"/>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遅刻、欠席</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配慮</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7833" y="3685302"/>
        <a:ext cx="1290728" cy="1124649"/>
      </dsp:txXfrm>
    </dsp:sp>
    <dsp:sp modelId="{9AD0083E-2C80-4867-A948-24BAE0CB1A7D}">
      <dsp:nvSpPr>
        <dsp:cNvPr id="0" name=""/>
        <dsp:cNvSpPr/>
      </dsp:nvSpPr>
      <dsp:spPr>
        <a:xfrm>
          <a:off x="1456710" y="2686430"/>
          <a:ext cx="1371384" cy="865418"/>
        </a:xfrm>
        <a:prstGeom prst="roundRect">
          <a:avLst>
            <a:gd name="adj" fmla="val 10000"/>
          </a:avLst>
        </a:prstGeom>
        <a:solidFill>
          <a:srgbClr val="9FB234"/>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体調不良</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482057" y="2711777"/>
        <a:ext cx="1320690" cy="814724"/>
      </dsp:txXfrm>
    </dsp:sp>
    <dsp:sp modelId="{CF19F095-B7BA-48A3-B08F-1383FECEBA4D}">
      <dsp:nvSpPr>
        <dsp:cNvPr id="0" name=""/>
        <dsp:cNvSpPr/>
      </dsp:nvSpPr>
      <dsp:spPr>
        <a:xfrm>
          <a:off x="1471826" y="3650313"/>
          <a:ext cx="1360706" cy="1194627"/>
        </a:xfrm>
        <a:prstGeom prst="roundRect">
          <a:avLst>
            <a:gd name="adj" fmla="val 10000"/>
          </a:avLst>
        </a:prstGeom>
        <a:solidFill>
          <a:srgbClr val="9FB234"/>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欠席、途中退席配慮、休憩室の確保</a:t>
          </a:r>
          <a:endPar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1506815" y="3685302"/>
        <a:ext cx="1290728" cy="1124649"/>
      </dsp:txXfrm>
    </dsp:sp>
    <dsp:sp modelId="{18619B4A-7DE5-4596-9526-D91B747187A7}">
      <dsp:nvSpPr>
        <dsp:cNvPr id="0" name=""/>
        <dsp:cNvSpPr/>
      </dsp:nvSpPr>
      <dsp:spPr>
        <a:xfrm>
          <a:off x="2895470" y="2685894"/>
          <a:ext cx="1371384" cy="865418"/>
        </a:xfrm>
        <a:prstGeom prst="roundRect">
          <a:avLst>
            <a:gd name="adj" fmla="val 10000"/>
          </a:avLst>
        </a:prstGeom>
        <a:solidFill>
          <a:srgbClr val="C7B032"/>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発作</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920817" y="2711241"/>
        <a:ext cx="1320690" cy="814724"/>
      </dsp:txXfrm>
    </dsp:sp>
    <dsp:sp modelId="{BFF79B66-89BB-4245-AB99-C5EE89D0050D}">
      <dsp:nvSpPr>
        <dsp:cNvPr id="0" name=""/>
        <dsp:cNvSpPr/>
      </dsp:nvSpPr>
      <dsp:spPr>
        <a:xfrm>
          <a:off x="2900809" y="3650313"/>
          <a:ext cx="1360706" cy="1194627"/>
        </a:xfrm>
        <a:prstGeom prst="roundRect">
          <a:avLst>
            <a:gd name="adj" fmla="val 10000"/>
          </a:avLst>
        </a:prstGeom>
        <a:solidFill>
          <a:srgbClr val="C7B032"/>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緊急対応マニュアル、医療機関との連携</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935798" y="3685302"/>
        <a:ext cx="1290728" cy="1124649"/>
      </dsp:txXfrm>
    </dsp:sp>
    <dsp:sp modelId="{D581C85D-9CA1-4122-AB37-725E048587DF}">
      <dsp:nvSpPr>
        <dsp:cNvPr id="0" name=""/>
        <dsp:cNvSpPr/>
      </dsp:nvSpPr>
      <dsp:spPr>
        <a:xfrm>
          <a:off x="4324452" y="2680168"/>
          <a:ext cx="1371384" cy="865418"/>
        </a:xfrm>
        <a:prstGeom prst="roundRect">
          <a:avLst>
            <a:gd name="adj" fmla="val 10000"/>
          </a:avLst>
        </a:prstGeom>
        <a:solidFill>
          <a:srgbClr val="D58D38"/>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latin typeface="Meiryo UI" panose="020B0604030504040204" pitchFamily="50" charset="-128"/>
              <a:ea typeface="Meiryo UI" panose="020B0604030504040204" pitchFamily="50" charset="-128"/>
              <a:cs typeface="Meiryo UI" panose="020B0604030504040204" pitchFamily="50" charset="-128"/>
            </a:rPr>
            <a:t>アレルギー</a:t>
          </a:r>
          <a:endParaRPr kumimoji="1" lang="ja-JP" altLang="en-US" sz="19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349799" y="2705515"/>
        <a:ext cx="1320690" cy="814724"/>
      </dsp:txXfrm>
    </dsp:sp>
    <dsp:sp modelId="{F508ABE5-AFC5-4D88-AAF7-3CE059CA1288}">
      <dsp:nvSpPr>
        <dsp:cNvPr id="0" name=""/>
        <dsp:cNvSpPr/>
      </dsp:nvSpPr>
      <dsp:spPr>
        <a:xfrm>
          <a:off x="4330455" y="3650313"/>
          <a:ext cx="1359378" cy="1194627"/>
        </a:xfrm>
        <a:prstGeom prst="roundRect">
          <a:avLst>
            <a:gd name="adj" fmla="val 10000"/>
          </a:avLst>
        </a:prstGeom>
        <a:solidFill>
          <a:srgbClr val="D58D38"/>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食品、薬品等原因物質に関する配慮</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365444" y="3685302"/>
        <a:ext cx="1289400" cy="1124649"/>
      </dsp:txXfrm>
    </dsp:sp>
    <dsp:sp modelId="{2F1E8641-9381-45ED-AA27-79689CB5F7B6}">
      <dsp:nvSpPr>
        <dsp:cNvPr id="0" name=""/>
        <dsp:cNvSpPr/>
      </dsp:nvSpPr>
      <dsp:spPr>
        <a:xfrm>
          <a:off x="5753435" y="2680168"/>
          <a:ext cx="1371384" cy="865418"/>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latin typeface="Meiryo UI" panose="020B0604030504040204" pitchFamily="50" charset="-128"/>
              <a:ea typeface="Meiryo UI" panose="020B0604030504040204" pitchFamily="50" charset="-128"/>
              <a:cs typeface="Meiryo UI" panose="020B0604030504040204" pitchFamily="50" charset="-128"/>
            </a:rPr>
            <a:t>服薬</a:t>
          </a:r>
          <a:endParaRPr kumimoji="1" lang="ja-JP" altLang="en-US" sz="19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778782" y="2705515"/>
        <a:ext cx="1320690" cy="814724"/>
      </dsp:txXfrm>
    </dsp:sp>
    <dsp:sp modelId="{CBB46383-9A13-42F4-9C26-3D4DCA858571}">
      <dsp:nvSpPr>
        <dsp:cNvPr id="0" name=""/>
        <dsp:cNvSpPr/>
      </dsp:nvSpPr>
      <dsp:spPr>
        <a:xfrm>
          <a:off x="5759438" y="3650313"/>
          <a:ext cx="1359378" cy="1194627"/>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授業中の服薬、薬剤等の保管</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794427" y="3685302"/>
        <a:ext cx="1289400" cy="1124649"/>
      </dsp:txXfrm>
    </dsp:sp>
    <dsp:sp modelId="{D562AF19-966C-40A3-8357-89DF55F4526F}">
      <dsp:nvSpPr>
        <dsp:cNvPr id="0" name=""/>
        <dsp:cNvSpPr/>
      </dsp:nvSpPr>
      <dsp:spPr>
        <a:xfrm>
          <a:off x="7182417" y="2680168"/>
          <a:ext cx="1371384" cy="865418"/>
        </a:xfrm>
        <a:prstGeom prst="roundRect">
          <a:avLst>
            <a:gd name="adj" fmla="val 10000"/>
          </a:avLst>
        </a:prstGeom>
        <a:solidFill>
          <a:srgbClr val="9FB234"/>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latin typeface="Meiryo UI" panose="020B0604030504040204" pitchFamily="50" charset="-128"/>
              <a:ea typeface="Meiryo UI" panose="020B0604030504040204" pitchFamily="50" charset="-128"/>
              <a:cs typeface="Meiryo UI" panose="020B0604030504040204" pitchFamily="50" charset="-128"/>
            </a:rPr>
            <a:t>治療、生活</a:t>
          </a:r>
          <a:endParaRPr kumimoji="1" lang="ja-JP" altLang="en-US" sz="19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207764" y="2705515"/>
        <a:ext cx="1320690" cy="814724"/>
      </dsp:txXfrm>
    </dsp:sp>
    <dsp:sp modelId="{D58BEDDB-2CC1-40E4-91C4-0B39D6F567C3}">
      <dsp:nvSpPr>
        <dsp:cNvPr id="0" name=""/>
        <dsp:cNvSpPr/>
      </dsp:nvSpPr>
      <dsp:spPr>
        <a:xfrm>
          <a:off x="7187756" y="3650313"/>
          <a:ext cx="1360706" cy="1194627"/>
        </a:xfrm>
        <a:prstGeom prst="roundRect">
          <a:avLst>
            <a:gd name="adj" fmla="val 10000"/>
          </a:avLst>
        </a:prstGeom>
        <a:solidFill>
          <a:srgbClr val="9FB234"/>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人工透析等の場所の確保、体位変換</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222745" y="3685302"/>
        <a:ext cx="1290728" cy="1124649"/>
      </dsp:txXfrm>
    </dsp:sp>
    <dsp:sp modelId="{C51E688B-7BC4-41BD-A0DA-DDE5A90B53C0}">
      <dsp:nvSpPr>
        <dsp:cNvPr id="0" name=""/>
        <dsp:cNvSpPr/>
      </dsp:nvSpPr>
      <dsp:spPr>
        <a:xfrm>
          <a:off x="8611399" y="2680168"/>
          <a:ext cx="1371384" cy="865418"/>
        </a:xfrm>
        <a:prstGeom prst="roundRect">
          <a:avLst>
            <a:gd name="adj" fmla="val 10000"/>
          </a:avLst>
        </a:prstGeom>
        <a:solidFill>
          <a:srgbClr val="C7B032"/>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latin typeface="Meiryo UI" panose="020B0604030504040204" pitchFamily="50" charset="-128"/>
              <a:ea typeface="Meiryo UI" panose="020B0604030504040204" pitchFamily="50" charset="-128"/>
              <a:cs typeface="Meiryo UI" panose="020B0604030504040204" pitchFamily="50" charset="-128"/>
            </a:rPr>
            <a:t>移動</a:t>
          </a:r>
          <a:endParaRPr kumimoji="1" lang="ja-JP" altLang="en-US" sz="19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8636746" y="2705515"/>
        <a:ext cx="1320690" cy="814724"/>
      </dsp:txXfrm>
    </dsp:sp>
    <dsp:sp modelId="{C01D65F3-07E7-4ED2-AF96-C9AF1BC3D2C1}">
      <dsp:nvSpPr>
        <dsp:cNvPr id="0" name=""/>
        <dsp:cNvSpPr/>
      </dsp:nvSpPr>
      <dsp:spPr>
        <a:xfrm>
          <a:off x="8616738" y="3650313"/>
          <a:ext cx="1360706" cy="1194627"/>
        </a:xfrm>
        <a:prstGeom prst="roundRect">
          <a:avLst>
            <a:gd name="adj" fmla="val 10000"/>
          </a:avLst>
        </a:prstGeom>
        <a:solidFill>
          <a:srgbClr val="C7B032"/>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車椅子、簡易ベッドの利用</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8651727" y="3685302"/>
        <a:ext cx="1290728" cy="1124649"/>
      </dsp:txXfrm>
    </dsp:sp>
    <dsp:sp modelId="{2FACA230-A345-4500-9A8F-D51C990CFBEC}">
      <dsp:nvSpPr>
        <dsp:cNvPr id="0" name=""/>
        <dsp:cNvSpPr/>
      </dsp:nvSpPr>
      <dsp:spPr>
        <a:xfrm>
          <a:off x="10040382" y="2680168"/>
          <a:ext cx="1371384" cy="865418"/>
        </a:xfrm>
        <a:prstGeom prst="roundRect">
          <a:avLst>
            <a:gd name="adj" fmla="val 10000"/>
          </a:avLst>
        </a:prstGeom>
        <a:solidFill>
          <a:srgbClr val="D58D38"/>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kumimoji="1" lang="ja-JP" altLang="en-US" sz="1900" kern="1200" dirty="0" smtClean="0">
              <a:latin typeface="Meiryo UI" panose="020B0604030504040204" pitchFamily="50" charset="-128"/>
              <a:ea typeface="Meiryo UI" panose="020B0604030504040204" pitchFamily="50" charset="-128"/>
              <a:cs typeface="Meiryo UI" panose="020B0604030504040204" pitchFamily="50" charset="-128"/>
            </a:rPr>
            <a:t>通学</a:t>
          </a:r>
          <a:endParaRPr kumimoji="1" lang="ja-JP" altLang="en-US" sz="19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0065729" y="2705515"/>
        <a:ext cx="1320690" cy="814724"/>
      </dsp:txXfrm>
    </dsp:sp>
    <dsp:sp modelId="{CBCDBEA4-44F4-49B5-89FF-C3A7A72FE848}">
      <dsp:nvSpPr>
        <dsp:cNvPr id="0" name=""/>
        <dsp:cNvSpPr/>
      </dsp:nvSpPr>
      <dsp:spPr>
        <a:xfrm>
          <a:off x="10045720" y="3650313"/>
          <a:ext cx="1360706" cy="1194627"/>
        </a:xfrm>
        <a:prstGeom prst="roundRect">
          <a:avLst>
            <a:gd name="adj" fmla="val 10000"/>
          </a:avLst>
        </a:prstGeom>
        <a:solidFill>
          <a:srgbClr val="D58D38"/>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自動車通学、専用駐車場の確保</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0080709" y="3685302"/>
        <a:ext cx="1290728" cy="1124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25C61-3DF8-4A40-9990-83F9CDA06ADA}">
      <dsp:nvSpPr>
        <dsp:cNvPr id="0" name=""/>
        <dsp:cNvSpPr/>
      </dsp:nvSpPr>
      <dsp:spPr>
        <a:xfrm>
          <a:off x="847894" y="0"/>
          <a:ext cx="9609467" cy="448115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CF561F-AD03-450F-A317-8508B124E0A8}">
      <dsp:nvSpPr>
        <dsp:cNvPr id="0" name=""/>
        <dsp:cNvSpPr/>
      </dsp:nvSpPr>
      <dsp:spPr>
        <a:xfrm>
          <a:off x="2208" y="1344345"/>
          <a:ext cx="1412604" cy="17924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支援の</a:t>
          </a:r>
          <a:r>
            <a:rPr kumimoji="1" lang="en-US" altLang="ja-JP" sz="1800" b="1"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申し出</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1166" y="1413303"/>
        <a:ext cx="1274688" cy="1654544"/>
      </dsp:txXfrm>
    </dsp:sp>
    <dsp:sp modelId="{061AE5E0-6347-433C-9EE4-A7DC37D98D15}">
      <dsp:nvSpPr>
        <dsp:cNvPr id="0" name=""/>
        <dsp:cNvSpPr/>
      </dsp:nvSpPr>
      <dsp:spPr>
        <a:xfrm>
          <a:off x="1650247" y="1344345"/>
          <a:ext cx="1412604" cy="1792460"/>
        </a:xfrm>
        <a:prstGeom prst="roundRect">
          <a:avLst/>
        </a:prstGeom>
        <a:solidFill>
          <a:schemeClr val="accent2">
            <a:hueOff val="-728838"/>
            <a:satOff val="3458"/>
            <a:lumOff val="2549"/>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学生との</a:t>
          </a:r>
          <a:r>
            <a:rPr kumimoji="1" lang="en-US" altLang="ja-JP" sz="1800" b="1"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話し合い</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719205" y="1413303"/>
        <a:ext cx="1274688" cy="1654544"/>
      </dsp:txXfrm>
    </dsp:sp>
    <dsp:sp modelId="{7840E623-A953-4C75-B521-8A53EBF7D8EC}">
      <dsp:nvSpPr>
        <dsp:cNvPr id="0" name=""/>
        <dsp:cNvSpPr/>
      </dsp:nvSpPr>
      <dsp:spPr>
        <a:xfrm>
          <a:off x="3298286" y="1344345"/>
          <a:ext cx="1412604" cy="1792460"/>
        </a:xfrm>
        <a:prstGeom prst="roundRect">
          <a:avLst/>
        </a:prstGeom>
        <a:solidFill>
          <a:schemeClr val="accent2">
            <a:hueOff val="-1457677"/>
            <a:satOff val="6915"/>
            <a:lumOff val="5098"/>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支援内容決定</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367244" y="1413303"/>
        <a:ext cx="1274688" cy="1654544"/>
      </dsp:txXfrm>
    </dsp:sp>
    <dsp:sp modelId="{96DC98DB-3723-401D-BCDC-4AB37F8CC2F1}">
      <dsp:nvSpPr>
        <dsp:cNvPr id="0" name=""/>
        <dsp:cNvSpPr/>
      </dsp:nvSpPr>
      <dsp:spPr>
        <a:xfrm>
          <a:off x="4946325" y="1344345"/>
          <a:ext cx="1412604" cy="1792460"/>
        </a:xfrm>
        <a:prstGeom prst="roundRect">
          <a:avLst/>
        </a:prstGeom>
        <a:solidFill>
          <a:schemeClr val="accent2">
            <a:hueOff val="-2186515"/>
            <a:satOff val="10373"/>
            <a:lumOff val="7648"/>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支援者、</a:t>
          </a:r>
          <a:r>
            <a:rPr kumimoji="1" lang="en-US" altLang="ja-JP" sz="1800" b="1"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支援機器等の配備</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015283" y="1413303"/>
        <a:ext cx="1274688" cy="1654544"/>
      </dsp:txXfrm>
    </dsp:sp>
    <dsp:sp modelId="{80CC038B-1A25-48FA-A49A-BD5C98F04D60}">
      <dsp:nvSpPr>
        <dsp:cNvPr id="0" name=""/>
        <dsp:cNvSpPr/>
      </dsp:nvSpPr>
      <dsp:spPr>
        <a:xfrm>
          <a:off x="6594364" y="1344345"/>
          <a:ext cx="1412604" cy="1792460"/>
        </a:xfrm>
        <a:prstGeom prst="roundRect">
          <a:avLst/>
        </a:prstGeom>
        <a:solidFill>
          <a:schemeClr val="accent2">
            <a:hueOff val="-2915353"/>
            <a:satOff val="13831"/>
            <a:lumOff val="10197"/>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配慮依頼文書の配付</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663322" y="1413303"/>
        <a:ext cx="1274688" cy="1654544"/>
      </dsp:txXfrm>
    </dsp:sp>
    <dsp:sp modelId="{43EBA6A5-04C4-4E96-A7F2-A81D09007F28}">
      <dsp:nvSpPr>
        <dsp:cNvPr id="0" name=""/>
        <dsp:cNvSpPr/>
      </dsp:nvSpPr>
      <dsp:spPr>
        <a:xfrm>
          <a:off x="8242403" y="1344345"/>
          <a:ext cx="1412604" cy="1792460"/>
        </a:xfrm>
        <a:prstGeom prst="roundRect">
          <a:avLst/>
        </a:prstGeom>
        <a:solidFill>
          <a:schemeClr val="accent2">
            <a:hueOff val="-3644191"/>
            <a:satOff val="17288"/>
            <a:lumOff val="12746"/>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支援の</a:t>
          </a:r>
          <a:r>
            <a:rPr kumimoji="1" lang="en-US" altLang="ja-JP" sz="1800" b="1"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b="1"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実施</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8311361" y="1413303"/>
        <a:ext cx="1274688" cy="1654544"/>
      </dsp:txXfrm>
    </dsp:sp>
    <dsp:sp modelId="{46557336-F9FD-48B3-9CE9-6D98E4F110CF}">
      <dsp:nvSpPr>
        <dsp:cNvPr id="0" name=""/>
        <dsp:cNvSpPr/>
      </dsp:nvSpPr>
      <dsp:spPr>
        <a:xfrm>
          <a:off x="9890442" y="1344345"/>
          <a:ext cx="1412604" cy="1792460"/>
        </a:xfrm>
        <a:prstGeom prst="roundRect">
          <a:avLst/>
        </a:prstGeom>
        <a:solidFill>
          <a:schemeClr val="accent2">
            <a:hueOff val="-4373030"/>
            <a:satOff val="20746"/>
            <a:lumOff val="15295"/>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支援状況の確認、相談対応等</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959400" y="1413303"/>
        <a:ext cx="1274688" cy="1654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A6D84-24BB-430C-94BB-0873FFA246B1}">
      <dsp:nvSpPr>
        <dsp:cNvPr id="0" name=""/>
        <dsp:cNvSpPr/>
      </dsp:nvSpPr>
      <dsp:spPr>
        <a:xfrm>
          <a:off x="0" y="0"/>
          <a:ext cx="8483262" cy="855455"/>
        </a:xfrm>
        <a:prstGeom prst="roundRect">
          <a:avLst>
            <a:gd name="adj" fmla="val 10000"/>
          </a:avLst>
        </a:prstGeom>
        <a:solidFill>
          <a:schemeClr val="accent2">
            <a:hueOff val="0"/>
            <a:satOff val="0"/>
            <a:lumOff val="0"/>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進学を希望する生徒への情報提供</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　広く情報を公開　　　ウェブサイト等に掲載</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5055" y="25055"/>
        <a:ext cx="7460072" cy="805345"/>
      </dsp:txXfrm>
    </dsp:sp>
    <dsp:sp modelId="{13242333-D4A1-4A93-9A8C-A54EDE17FE16}">
      <dsp:nvSpPr>
        <dsp:cNvPr id="0" name=""/>
        <dsp:cNvSpPr/>
      </dsp:nvSpPr>
      <dsp:spPr>
        <a:xfrm>
          <a:off x="633490" y="974268"/>
          <a:ext cx="8483262" cy="855455"/>
        </a:xfrm>
        <a:prstGeom prst="roundRect">
          <a:avLst>
            <a:gd name="adj" fmla="val 10000"/>
          </a:avLst>
        </a:prstGeom>
        <a:solidFill>
          <a:schemeClr val="accent2">
            <a:hueOff val="-1093257"/>
            <a:satOff val="5187"/>
            <a:lumOff val="3824"/>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オープンキャンパスでの相談対応</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　相談窓口の設置　　　リーフレット等の配布　　　支援担当者による相談対応</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58545" y="999323"/>
        <a:ext cx="7243616" cy="805345"/>
      </dsp:txXfrm>
    </dsp:sp>
    <dsp:sp modelId="{95519BAF-47F1-4F3F-A6C5-259C64205F28}">
      <dsp:nvSpPr>
        <dsp:cNvPr id="0" name=""/>
        <dsp:cNvSpPr/>
      </dsp:nvSpPr>
      <dsp:spPr>
        <a:xfrm>
          <a:off x="1266980" y="1948536"/>
          <a:ext cx="8483262" cy="855455"/>
        </a:xfrm>
        <a:prstGeom prst="roundRect">
          <a:avLst>
            <a:gd name="adj" fmla="val 10000"/>
          </a:avLst>
        </a:prstGeom>
        <a:solidFill>
          <a:schemeClr val="accent2">
            <a:hueOff val="-2186515"/>
            <a:satOff val="10373"/>
            <a:lumOff val="7648"/>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入学者選抜における事前相談</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　個々の受験者の障害の様態によって必要な支援は様々、関係部署の連携が重要</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292035" y="1973591"/>
        <a:ext cx="7243616" cy="805345"/>
      </dsp:txXfrm>
    </dsp:sp>
    <dsp:sp modelId="{FF9B605D-2C36-47C5-8F72-70E101E5F5A7}">
      <dsp:nvSpPr>
        <dsp:cNvPr id="0" name=""/>
        <dsp:cNvSpPr/>
      </dsp:nvSpPr>
      <dsp:spPr>
        <a:xfrm>
          <a:off x="1900471" y="2922804"/>
          <a:ext cx="8483262" cy="855455"/>
        </a:xfrm>
        <a:prstGeom prst="roundRect">
          <a:avLst>
            <a:gd name="adj" fmla="val 10000"/>
          </a:avLst>
        </a:prstGeom>
        <a:solidFill>
          <a:schemeClr val="accent2">
            <a:hueOff val="-3279772"/>
            <a:satOff val="15560"/>
            <a:lumOff val="11471"/>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受験上の配慮</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　大学入試センター試験の受験上の配慮を参考に個々の受験者に必要な配慮を実施</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925526" y="2947859"/>
        <a:ext cx="7243616" cy="805345"/>
      </dsp:txXfrm>
    </dsp:sp>
    <dsp:sp modelId="{1F8DFE13-3B84-4CF2-8D56-4CAB4F1FE094}">
      <dsp:nvSpPr>
        <dsp:cNvPr id="0" name=""/>
        <dsp:cNvSpPr/>
      </dsp:nvSpPr>
      <dsp:spPr>
        <a:xfrm>
          <a:off x="2533961" y="3897072"/>
          <a:ext cx="8483262" cy="855455"/>
        </a:xfrm>
        <a:prstGeom prst="roundRect">
          <a:avLst>
            <a:gd name="adj" fmla="val 10000"/>
          </a:avLst>
        </a:prstGeom>
        <a:solidFill>
          <a:schemeClr val="accent2">
            <a:hueOff val="-4373030"/>
            <a:satOff val="20746"/>
            <a:lumOff val="15295"/>
            <a:alphaOff val="0"/>
          </a:schemeClr>
        </a:solidFill>
        <a:ln w="28575" cap="flat" cmpd="sng" algn="ctr">
          <a:solidFill>
            <a:schemeClr val="lt1">
              <a:hueOff val="0"/>
              <a:satOff val="0"/>
              <a:lumOff val="0"/>
              <a:alphaOff val="0"/>
            </a:schemeClr>
          </a:solidFill>
          <a:miter lim="800000"/>
        </a:ln>
        <a:effectLst>
          <a:outerShdw blurRad="63500" dist="12700" dir="5400000" sx="102000" sy="102000" rotWithShape="0">
            <a:srgbClr val="000000">
              <a:alpha val="32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合格後、入学までの準備</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　できるだけ早期に学生と学内関係者が一堂に会し、話し合う</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559016" y="3922127"/>
        <a:ext cx="7243616" cy="805345"/>
      </dsp:txXfrm>
    </dsp:sp>
    <dsp:sp modelId="{09CA4AB1-2979-4D7F-B062-4BEDBE441A06}">
      <dsp:nvSpPr>
        <dsp:cNvPr id="0" name=""/>
        <dsp:cNvSpPr/>
      </dsp:nvSpPr>
      <dsp:spPr>
        <a:xfrm>
          <a:off x="7927216" y="624957"/>
          <a:ext cx="556045" cy="556045"/>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kumimoji="1" lang="ja-JP" altLang="en-US" sz="1600" kern="1200">
            <a:latin typeface="Meiryo UI" panose="020B0604030504040204" pitchFamily="50" charset="-128"/>
            <a:ea typeface="Meiryo UI" panose="020B0604030504040204" pitchFamily="50" charset="-128"/>
            <a:cs typeface="Meiryo UI" panose="020B0604030504040204" pitchFamily="50" charset="-128"/>
          </a:endParaRPr>
        </a:p>
      </dsp:txBody>
      <dsp:txXfrm>
        <a:off x="8052326" y="624957"/>
        <a:ext cx="305825" cy="418424"/>
      </dsp:txXfrm>
    </dsp:sp>
    <dsp:sp modelId="{2587394C-FF0C-4FD6-839E-56457C7F7A72}">
      <dsp:nvSpPr>
        <dsp:cNvPr id="0" name=""/>
        <dsp:cNvSpPr/>
      </dsp:nvSpPr>
      <dsp:spPr>
        <a:xfrm>
          <a:off x="8560707" y="1599225"/>
          <a:ext cx="556045" cy="556045"/>
        </a:xfrm>
        <a:prstGeom prst="downArrow">
          <a:avLst>
            <a:gd name="adj1" fmla="val 55000"/>
            <a:gd name="adj2" fmla="val 45000"/>
          </a:avLst>
        </a:prstGeom>
        <a:solidFill>
          <a:schemeClr val="accent2">
            <a:tint val="40000"/>
            <a:alpha val="90000"/>
            <a:hueOff val="-1747605"/>
            <a:satOff val="12705"/>
            <a:lumOff val="1375"/>
            <a:alphaOff val="0"/>
          </a:schemeClr>
        </a:solidFill>
        <a:ln w="19050" cap="flat" cmpd="sng" algn="ctr">
          <a:solidFill>
            <a:schemeClr val="accent2">
              <a:tint val="40000"/>
              <a:alpha val="90000"/>
              <a:hueOff val="-1747605"/>
              <a:satOff val="12705"/>
              <a:lumOff val="1375"/>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kumimoji="1" lang="ja-JP" altLang="en-US" sz="1600" kern="1200">
            <a:latin typeface="Meiryo UI" panose="020B0604030504040204" pitchFamily="50" charset="-128"/>
            <a:ea typeface="Meiryo UI" panose="020B0604030504040204" pitchFamily="50" charset="-128"/>
            <a:cs typeface="Meiryo UI" panose="020B0604030504040204" pitchFamily="50" charset="-128"/>
          </a:endParaRPr>
        </a:p>
      </dsp:txBody>
      <dsp:txXfrm>
        <a:off x="8685817" y="1599225"/>
        <a:ext cx="305825" cy="418424"/>
      </dsp:txXfrm>
    </dsp:sp>
    <dsp:sp modelId="{00D1A657-FCA4-40FD-9953-1C52C88A5051}">
      <dsp:nvSpPr>
        <dsp:cNvPr id="0" name=""/>
        <dsp:cNvSpPr/>
      </dsp:nvSpPr>
      <dsp:spPr>
        <a:xfrm>
          <a:off x="9194197" y="2559236"/>
          <a:ext cx="556045" cy="556045"/>
        </a:xfrm>
        <a:prstGeom prst="downArrow">
          <a:avLst>
            <a:gd name="adj1" fmla="val 55000"/>
            <a:gd name="adj2" fmla="val 45000"/>
          </a:avLst>
        </a:prstGeom>
        <a:solidFill>
          <a:schemeClr val="accent2">
            <a:tint val="40000"/>
            <a:alpha val="90000"/>
            <a:hueOff val="-3495209"/>
            <a:satOff val="25410"/>
            <a:lumOff val="2750"/>
            <a:alphaOff val="0"/>
          </a:schemeClr>
        </a:solidFill>
        <a:ln w="19050" cap="flat" cmpd="sng" algn="ctr">
          <a:solidFill>
            <a:schemeClr val="accent2">
              <a:tint val="40000"/>
              <a:alpha val="90000"/>
              <a:hueOff val="-3495209"/>
              <a:satOff val="25410"/>
              <a:lumOff val="2750"/>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kumimoji="1" lang="ja-JP" altLang="en-US" sz="1600" kern="1200">
            <a:latin typeface="Meiryo UI" panose="020B0604030504040204" pitchFamily="50" charset="-128"/>
            <a:ea typeface="Meiryo UI" panose="020B0604030504040204" pitchFamily="50" charset="-128"/>
            <a:cs typeface="Meiryo UI" panose="020B0604030504040204" pitchFamily="50" charset="-128"/>
          </a:endParaRPr>
        </a:p>
      </dsp:txBody>
      <dsp:txXfrm>
        <a:off x="9319307" y="2559236"/>
        <a:ext cx="305825" cy="418424"/>
      </dsp:txXfrm>
    </dsp:sp>
    <dsp:sp modelId="{722C7639-DD14-4C25-BA4C-9925E98B5D23}">
      <dsp:nvSpPr>
        <dsp:cNvPr id="0" name=""/>
        <dsp:cNvSpPr/>
      </dsp:nvSpPr>
      <dsp:spPr>
        <a:xfrm>
          <a:off x="9827687" y="3543009"/>
          <a:ext cx="556045" cy="556045"/>
        </a:xfrm>
        <a:prstGeom prst="downArrow">
          <a:avLst>
            <a:gd name="adj1" fmla="val 55000"/>
            <a:gd name="adj2" fmla="val 45000"/>
          </a:avLst>
        </a:prstGeom>
        <a:solidFill>
          <a:schemeClr val="accent2">
            <a:tint val="40000"/>
            <a:alpha val="90000"/>
            <a:hueOff val="-5242814"/>
            <a:satOff val="38115"/>
            <a:lumOff val="4125"/>
            <a:alphaOff val="0"/>
          </a:schemeClr>
        </a:solidFill>
        <a:ln w="19050" cap="flat" cmpd="sng" algn="ctr">
          <a:solidFill>
            <a:schemeClr val="accent2">
              <a:tint val="40000"/>
              <a:alpha val="90000"/>
              <a:hueOff val="-5242814"/>
              <a:satOff val="38115"/>
              <a:lumOff val="4125"/>
              <a:alphaOff val="0"/>
            </a:schemeClr>
          </a:solidFill>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kumimoji="1" lang="ja-JP" altLang="en-US" sz="1600" kern="1200">
            <a:latin typeface="Meiryo UI" panose="020B0604030504040204" pitchFamily="50" charset="-128"/>
            <a:ea typeface="Meiryo UI" panose="020B0604030504040204" pitchFamily="50" charset="-128"/>
            <a:cs typeface="Meiryo UI" panose="020B0604030504040204" pitchFamily="50" charset="-128"/>
          </a:endParaRPr>
        </a:p>
      </dsp:txBody>
      <dsp:txXfrm>
        <a:off x="9952797" y="3543009"/>
        <a:ext cx="305825" cy="418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E387D-6E37-4EAA-AD80-9D077618863F}">
      <dsp:nvSpPr>
        <dsp:cNvPr id="0" name=""/>
        <dsp:cNvSpPr/>
      </dsp:nvSpPr>
      <dsp:spPr>
        <a:xfrm>
          <a:off x="5513" y="0"/>
          <a:ext cx="5304190" cy="41764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支援の場面</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513" y="0"/>
        <a:ext cx="5304190" cy="1252939"/>
      </dsp:txXfrm>
    </dsp:sp>
    <dsp:sp modelId="{A0C293C5-E6BC-425A-995D-CFA540D51D03}">
      <dsp:nvSpPr>
        <dsp:cNvPr id="0" name=""/>
        <dsp:cNvSpPr/>
      </dsp:nvSpPr>
      <dsp:spPr>
        <a:xfrm>
          <a:off x="535933" y="1253143"/>
          <a:ext cx="4243352" cy="40097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履修登録</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47677" y="1264887"/>
        <a:ext cx="4219864" cy="377487"/>
      </dsp:txXfrm>
    </dsp:sp>
    <dsp:sp modelId="{E9E2FF6D-B494-49E8-ABDF-7251AE01950D}">
      <dsp:nvSpPr>
        <dsp:cNvPr id="0" name=""/>
        <dsp:cNvSpPr/>
      </dsp:nvSpPr>
      <dsp:spPr>
        <a:xfrm>
          <a:off x="535933" y="1715806"/>
          <a:ext cx="4243352" cy="400975"/>
        </a:xfrm>
        <a:prstGeom prst="roundRect">
          <a:avLst>
            <a:gd name="adj" fmla="val 10000"/>
          </a:avLst>
        </a:prstGeom>
        <a:solidFill>
          <a:schemeClr val="accent5">
            <a:hueOff val="-234299"/>
            <a:satOff val="-6957"/>
            <a:lumOff val="428"/>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講義、実験、実習、演習</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47677" y="1727550"/>
        <a:ext cx="4219864" cy="377487"/>
      </dsp:txXfrm>
    </dsp:sp>
    <dsp:sp modelId="{A9288D55-88EC-422E-9D9C-3A1DDDCA6F8E}">
      <dsp:nvSpPr>
        <dsp:cNvPr id="0" name=""/>
        <dsp:cNvSpPr/>
      </dsp:nvSpPr>
      <dsp:spPr>
        <a:xfrm>
          <a:off x="535933" y="2178470"/>
          <a:ext cx="4243352" cy="400975"/>
        </a:xfrm>
        <a:prstGeom prst="roundRect">
          <a:avLst>
            <a:gd name="adj" fmla="val 10000"/>
          </a:avLst>
        </a:prstGeom>
        <a:solidFill>
          <a:schemeClr val="accent5">
            <a:hueOff val="-468599"/>
            <a:satOff val="-13913"/>
            <a:lumOff val="856"/>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定期試験、レポート等の評価</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47677" y="2190214"/>
        <a:ext cx="4219864" cy="377487"/>
      </dsp:txXfrm>
    </dsp:sp>
    <dsp:sp modelId="{5347A827-4D15-4D6C-ABCD-B308ED2136A9}">
      <dsp:nvSpPr>
        <dsp:cNvPr id="0" name=""/>
        <dsp:cNvSpPr/>
      </dsp:nvSpPr>
      <dsp:spPr>
        <a:xfrm>
          <a:off x="535933" y="2641134"/>
          <a:ext cx="4243352" cy="400975"/>
        </a:xfrm>
        <a:prstGeom prst="roundRect">
          <a:avLst>
            <a:gd name="adj" fmla="val 10000"/>
          </a:avLst>
        </a:prstGeom>
        <a:solidFill>
          <a:schemeClr val="accent5">
            <a:hueOff val="-702898"/>
            <a:satOff val="-20870"/>
            <a:lumOff val="1283"/>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通信教育課程におけるスクーリング</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47677" y="2652878"/>
        <a:ext cx="4219864" cy="377487"/>
      </dsp:txXfrm>
    </dsp:sp>
    <dsp:sp modelId="{AAC19EF1-7F2E-418B-8AC5-BD4665812901}">
      <dsp:nvSpPr>
        <dsp:cNvPr id="0" name=""/>
        <dsp:cNvSpPr/>
      </dsp:nvSpPr>
      <dsp:spPr>
        <a:xfrm>
          <a:off x="535933" y="3103797"/>
          <a:ext cx="4243352" cy="400975"/>
        </a:xfrm>
        <a:prstGeom prst="roundRect">
          <a:avLst>
            <a:gd name="adj" fmla="val 10000"/>
          </a:avLst>
        </a:prstGeom>
        <a:solidFill>
          <a:schemeClr val="accent5">
            <a:hueOff val="-937197"/>
            <a:satOff val="-27826"/>
            <a:lumOff val="1711"/>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大学院における研究指導等の正課教育</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47677" y="3115541"/>
        <a:ext cx="4219864" cy="377487"/>
      </dsp:txXfrm>
    </dsp:sp>
    <dsp:sp modelId="{8A2FAD35-904B-4778-B6BB-0A056CD805B2}">
      <dsp:nvSpPr>
        <dsp:cNvPr id="0" name=""/>
        <dsp:cNvSpPr/>
      </dsp:nvSpPr>
      <dsp:spPr>
        <a:xfrm>
          <a:off x="535933" y="3566461"/>
          <a:ext cx="4243352" cy="400975"/>
        </a:xfrm>
        <a:prstGeom prst="roundRect">
          <a:avLst>
            <a:gd name="adj" fmla="val 10000"/>
          </a:avLst>
        </a:prstGeom>
        <a:solidFill>
          <a:schemeClr val="accent5">
            <a:hueOff val="-1171496"/>
            <a:satOff val="-34783"/>
            <a:lumOff val="2139"/>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図書館、情報処理室等の利用</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47677" y="3578205"/>
        <a:ext cx="4219864" cy="377487"/>
      </dsp:txXfrm>
    </dsp:sp>
    <dsp:sp modelId="{20121169-72B1-4A99-B3E5-F854EA7820B7}">
      <dsp:nvSpPr>
        <dsp:cNvPr id="0" name=""/>
        <dsp:cNvSpPr/>
      </dsp:nvSpPr>
      <dsp:spPr>
        <a:xfrm>
          <a:off x="5707519" y="0"/>
          <a:ext cx="5304190" cy="41764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latin typeface="Meiryo UI" panose="020B0604030504040204" pitchFamily="50" charset="-128"/>
              <a:ea typeface="Meiryo UI" panose="020B0604030504040204" pitchFamily="50" charset="-128"/>
              <a:cs typeface="Meiryo UI" panose="020B0604030504040204" pitchFamily="50" charset="-128"/>
            </a:rPr>
            <a:t>具体的な支援の例</a:t>
          </a:r>
          <a:endParaRPr kumimoji="1" lang="ja-JP" altLang="en-US" sz="2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707519" y="0"/>
        <a:ext cx="5304190" cy="1252939"/>
      </dsp:txXfrm>
    </dsp:sp>
    <dsp:sp modelId="{C7D6C7FF-5BE2-45EB-9FC7-FE6FA393342C}">
      <dsp:nvSpPr>
        <dsp:cNvPr id="0" name=""/>
        <dsp:cNvSpPr/>
      </dsp:nvSpPr>
      <dsp:spPr>
        <a:xfrm>
          <a:off x="6237938" y="1253143"/>
          <a:ext cx="4243352" cy="400975"/>
        </a:xfrm>
        <a:prstGeom prst="roundRect">
          <a:avLst>
            <a:gd name="adj" fmla="val 10000"/>
          </a:avLst>
        </a:prstGeom>
        <a:solidFill>
          <a:schemeClr val="accent5">
            <a:hueOff val="-1405796"/>
            <a:satOff val="-41739"/>
            <a:lumOff val="2567"/>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配慮依頼文書の配付</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49682" y="1264887"/>
        <a:ext cx="4219864" cy="377487"/>
      </dsp:txXfrm>
    </dsp:sp>
    <dsp:sp modelId="{4F06E50B-58E6-4B62-B94D-8C35D560C3D1}">
      <dsp:nvSpPr>
        <dsp:cNvPr id="0" name=""/>
        <dsp:cNvSpPr/>
      </dsp:nvSpPr>
      <dsp:spPr>
        <a:xfrm>
          <a:off x="6237938" y="1715806"/>
          <a:ext cx="4243352" cy="400975"/>
        </a:xfrm>
        <a:prstGeom prst="roundRect">
          <a:avLst>
            <a:gd name="adj" fmla="val 10000"/>
          </a:avLst>
        </a:prstGeom>
        <a:solidFill>
          <a:schemeClr val="accent5">
            <a:hueOff val="-1640095"/>
            <a:satOff val="-48696"/>
            <a:lumOff val="2995"/>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教材の点訳、電子データ化</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49682" y="1727550"/>
        <a:ext cx="4219864" cy="377487"/>
      </dsp:txXfrm>
    </dsp:sp>
    <dsp:sp modelId="{C200A8B2-E00C-46FC-88CF-0267B27413F3}">
      <dsp:nvSpPr>
        <dsp:cNvPr id="0" name=""/>
        <dsp:cNvSpPr/>
      </dsp:nvSpPr>
      <dsp:spPr>
        <a:xfrm>
          <a:off x="6237938" y="2178470"/>
          <a:ext cx="4243352" cy="400975"/>
        </a:xfrm>
        <a:prstGeom prst="roundRect">
          <a:avLst>
            <a:gd name="adj" fmla="val 10000"/>
          </a:avLst>
        </a:prstGeom>
        <a:solidFill>
          <a:schemeClr val="accent5">
            <a:hueOff val="-1874394"/>
            <a:satOff val="-55652"/>
            <a:lumOff val="3423"/>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ノートテイク、パソコンテイク、手話通訳</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49682" y="2190214"/>
        <a:ext cx="4219864" cy="377487"/>
      </dsp:txXfrm>
    </dsp:sp>
    <dsp:sp modelId="{828F61BC-BEEB-4ABC-A2C1-E4A3CA67D865}">
      <dsp:nvSpPr>
        <dsp:cNvPr id="0" name=""/>
        <dsp:cNvSpPr/>
      </dsp:nvSpPr>
      <dsp:spPr>
        <a:xfrm>
          <a:off x="6237938" y="2641134"/>
          <a:ext cx="4243352" cy="400975"/>
        </a:xfrm>
        <a:prstGeom prst="roundRect">
          <a:avLst>
            <a:gd name="adj" fmla="val 10000"/>
          </a:avLst>
        </a:prstGeom>
        <a:solidFill>
          <a:schemeClr val="accent5">
            <a:hueOff val="-2108694"/>
            <a:satOff val="-62609"/>
            <a:lumOff val="3850"/>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教室や座席の配慮、専用机、イス、スペース確保</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49682" y="2652878"/>
        <a:ext cx="4219864" cy="377487"/>
      </dsp:txXfrm>
    </dsp:sp>
    <dsp:sp modelId="{38F207FD-705B-4CD2-A6AB-91C37D285789}">
      <dsp:nvSpPr>
        <dsp:cNvPr id="0" name=""/>
        <dsp:cNvSpPr/>
      </dsp:nvSpPr>
      <dsp:spPr>
        <a:xfrm>
          <a:off x="6237938" y="3103797"/>
          <a:ext cx="4243352" cy="400975"/>
        </a:xfrm>
        <a:prstGeom prst="roundRect">
          <a:avLst>
            <a:gd name="adj" fmla="val 10000"/>
          </a:avLst>
        </a:prstGeom>
        <a:solidFill>
          <a:schemeClr val="accent5">
            <a:hueOff val="-2342993"/>
            <a:satOff val="-69565"/>
            <a:lumOff val="4278"/>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試験時間延長、別室受験</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49682" y="3115541"/>
        <a:ext cx="4219864" cy="377487"/>
      </dsp:txXfrm>
    </dsp:sp>
    <dsp:sp modelId="{BD6182CD-0CCE-4253-9B68-CEC3A3A5C2C4}">
      <dsp:nvSpPr>
        <dsp:cNvPr id="0" name=""/>
        <dsp:cNvSpPr/>
      </dsp:nvSpPr>
      <dsp:spPr>
        <a:xfrm>
          <a:off x="6237938" y="3566461"/>
          <a:ext cx="4243352" cy="400975"/>
        </a:xfrm>
        <a:prstGeom prst="roundRect">
          <a:avLst>
            <a:gd name="adj" fmla="val 10000"/>
          </a:avLst>
        </a:prstGeom>
        <a:solidFill>
          <a:schemeClr val="accent5">
            <a:hueOff val="-2577292"/>
            <a:satOff val="-76522"/>
            <a:lumOff val="4706"/>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ja-JP" altLang="en-US" sz="1600" b="0" kern="1200" dirty="0" smtClean="0">
              <a:latin typeface="Meiryo UI" panose="020B0604030504040204" pitchFamily="50" charset="-128"/>
              <a:ea typeface="Meiryo UI" panose="020B0604030504040204" pitchFamily="50" charset="-128"/>
              <a:cs typeface="Meiryo UI" panose="020B0604030504040204" pitchFamily="50" charset="-128"/>
            </a:rPr>
            <a:t>注意事項の文書による伝達</a:t>
          </a:r>
          <a:endParaRPr kumimoji="1" lang="ja-JP" altLang="en-US" sz="16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249682" y="3578205"/>
        <a:ext cx="4219864" cy="377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D4F0C-8B9B-4689-9B40-3A627E63F0BA}">
      <dsp:nvSpPr>
        <dsp:cNvPr id="0" name=""/>
        <dsp:cNvSpPr/>
      </dsp:nvSpPr>
      <dsp:spPr>
        <a:xfrm>
          <a:off x="0" y="252029"/>
          <a:ext cx="3457904" cy="29440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kumimoji="1" lang="ja-JP" altLang="en-US" sz="1900" b="1" kern="1200" dirty="0" smtClean="0">
              <a:latin typeface="Meiryo UI" panose="020B0604030504040204" pitchFamily="50" charset="-128"/>
              <a:ea typeface="Meiryo UI" panose="020B0604030504040204" pitchFamily="50" charset="-128"/>
              <a:cs typeface="Meiryo UI" panose="020B0604030504040204" pitchFamily="50" charset="-128"/>
            </a:rPr>
            <a:t>学生生活に関わる支援</a:t>
          </a:r>
          <a:endParaRPr kumimoji="1" lang="ja-JP" altLang="en-US" sz="1900" b="1"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学校が主催する学校行事（入学式等）</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学生寮等施設の利用</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学生相談</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授業外の修学指導</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学内移動、学外実習における移動</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休講情報等の入手</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奨学金の申請手続きなど</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0" y="252029"/>
        <a:ext cx="3457904" cy="2944060"/>
      </dsp:txXfrm>
    </dsp:sp>
    <dsp:sp modelId="{5F6F56EB-B9BF-455F-A0E6-C972966027F8}">
      <dsp:nvSpPr>
        <dsp:cNvPr id="0" name=""/>
        <dsp:cNvSpPr/>
      </dsp:nvSpPr>
      <dsp:spPr>
        <a:xfrm>
          <a:off x="3803695" y="252029"/>
          <a:ext cx="3457904" cy="2944060"/>
        </a:xfrm>
        <a:prstGeom prst="rect">
          <a:avLst/>
        </a:prstGeom>
        <a:solidFill>
          <a:srgbClr val="9FB234"/>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kumimoji="1" lang="ja-JP" altLang="en-US" sz="1900" b="1" kern="1200" dirty="0" smtClean="0">
              <a:latin typeface="Meiryo UI" panose="020B0604030504040204" pitchFamily="50" charset="-128"/>
              <a:ea typeface="Meiryo UI" panose="020B0604030504040204" pitchFamily="50" charset="-128"/>
              <a:cs typeface="Meiryo UI" panose="020B0604030504040204" pitchFamily="50" charset="-128"/>
            </a:rPr>
            <a:t>緊急時や災害に関わる支援</a:t>
          </a:r>
          <a:endParaRPr kumimoji="1" lang="ja-JP" altLang="en-US" sz="1900" b="1"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緊急対策マニュアルの作成</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避難訓練の実施など</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803695" y="252029"/>
        <a:ext cx="3457904" cy="2944060"/>
      </dsp:txXfrm>
    </dsp:sp>
    <dsp:sp modelId="{F4906E88-FCD3-4CAE-9C2C-85EF90A2656C}">
      <dsp:nvSpPr>
        <dsp:cNvPr id="0" name=""/>
        <dsp:cNvSpPr/>
      </dsp:nvSpPr>
      <dsp:spPr>
        <a:xfrm>
          <a:off x="7607390" y="252029"/>
          <a:ext cx="3457904" cy="2944060"/>
        </a:xfrm>
        <a:prstGeom prst="rect">
          <a:avLst/>
        </a:prstGeom>
        <a:solidFill>
          <a:srgbClr val="C7B032"/>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kumimoji="1" lang="ja-JP" altLang="en-US" sz="1900" b="1" kern="1200" dirty="0" smtClean="0">
              <a:latin typeface="Meiryo UI" panose="020B0604030504040204" pitchFamily="50" charset="-128"/>
              <a:ea typeface="Meiryo UI" panose="020B0604030504040204" pitchFamily="50" charset="-128"/>
              <a:cs typeface="Meiryo UI" panose="020B0604030504040204" pitchFamily="50" charset="-128"/>
            </a:rPr>
            <a:t>施設設備のバリアフリー化</a:t>
          </a:r>
          <a:endParaRPr kumimoji="1" lang="ja-JP" altLang="en-US" sz="1900" b="1"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段差や階段</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出入口</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トイレ</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食堂</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案内掲示など</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607390" y="252029"/>
        <a:ext cx="3457904" cy="2944060"/>
      </dsp:txXfrm>
    </dsp:sp>
    <dsp:sp modelId="{E2209468-B838-44D1-A611-D4FFCA783409}">
      <dsp:nvSpPr>
        <dsp:cNvPr id="0" name=""/>
        <dsp:cNvSpPr/>
      </dsp:nvSpPr>
      <dsp:spPr>
        <a:xfrm>
          <a:off x="1901847" y="3541879"/>
          <a:ext cx="3457904" cy="2074742"/>
        </a:xfrm>
        <a:prstGeom prst="rect">
          <a:avLst/>
        </a:prstGeom>
        <a:solidFill>
          <a:srgbClr val="D58D38"/>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kumimoji="1" lang="ja-JP" altLang="en-US" sz="1900" b="1" kern="1200" dirty="0" smtClean="0">
              <a:latin typeface="Meiryo UI" panose="020B0604030504040204" pitchFamily="50" charset="-128"/>
              <a:ea typeface="Meiryo UI" panose="020B0604030504040204" pitchFamily="50" charset="-128"/>
              <a:cs typeface="Meiryo UI" panose="020B0604030504040204" pitchFamily="50" charset="-128"/>
            </a:rPr>
            <a:t>心理面・健康面に関する支援</a:t>
          </a:r>
          <a:endParaRPr kumimoji="1" lang="ja-JP" altLang="en-US" sz="1900" b="1"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集団におけるコミュニケーションの配慮</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教職員や他の学生の理解啓発</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不安感、孤独感の解消など</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901847" y="3541879"/>
        <a:ext cx="3457904" cy="2074742"/>
      </dsp:txXfrm>
    </dsp:sp>
    <dsp:sp modelId="{6A9AF866-F9A4-4377-9546-C1D5FF02F1B6}">
      <dsp:nvSpPr>
        <dsp:cNvPr id="0" name=""/>
        <dsp:cNvSpPr/>
      </dsp:nvSpPr>
      <dsp:spPr>
        <a:xfrm>
          <a:off x="5705542" y="3541879"/>
          <a:ext cx="3457904" cy="2074742"/>
        </a:xfrm>
        <a:prstGeom prst="rect">
          <a:avLst/>
        </a:prstGeom>
        <a:solidFill>
          <a:schemeClr val="accent2">
            <a:hueOff val="-4373030"/>
            <a:satOff val="20746"/>
            <a:lumOff val="15295"/>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90000"/>
            </a:lnSpc>
            <a:spcBef>
              <a:spcPct val="0"/>
            </a:spcBef>
            <a:spcAft>
              <a:spcPct val="35000"/>
            </a:spcAft>
          </a:pPr>
          <a:r>
            <a:rPr kumimoji="1" lang="ja-JP" altLang="en-US" sz="1900" b="1" kern="1200" dirty="0" smtClean="0">
              <a:latin typeface="Meiryo UI" panose="020B0604030504040204" pitchFamily="50" charset="-128"/>
              <a:ea typeface="Meiryo UI" panose="020B0604030504040204" pitchFamily="50" charset="-128"/>
              <a:cs typeface="Meiryo UI" panose="020B0604030504040204" pitchFamily="50" charset="-128"/>
            </a:rPr>
            <a:t>生活介助</a:t>
          </a:r>
          <a:endParaRPr kumimoji="1" lang="ja-JP" altLang="en-US" sz="1900" b="1"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トイレ</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食事</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a:p>
          <a:pPr marL="114300" lvl="1" indent="-114300" algn="l" defTabSz="666750">
            <a:lnSpc>
              <a:spcPct val="90000"/>
            </a:lnSpc>
            <a:spcBef>
              <a:spcPct val="0"/>
            </a:spcBef>
            <a:spcAft>
              <a:spcPct val="15000"/>
            </a:spcAft>
            <a:buChar char="••"/>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体位変換など</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705542" y="3541879"/>
        <a:ext cx="3457904" cy="20747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A5223-A8E0-47F0-98BF-37D2BA6BD5EA}">
      <dsp:nvSpPr>
        <dsp:cNvPr id="0" name=""/>
        <dsp:cNvSpPr/>
      </dsp:nvSpPr>
      <dsp:spPr>
        <a:xfrm>
          <a:off x="0" y="28800"/>
          <a:ext cx="9601199" cy="835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kern="1200" dirty="0" smtClean="0">
              <a:latin typeface="Meiryo UI" panose="020B0604030504040204" pitchFamily="50" charset="-128"/>
              <a:ea typeface="Meiryo UI" panose="020B0604030504040204" pitchFamily="50" charset="-128"/>
              <a:cs typeface="Meiryo UI" panose="020B0604030504040204" pitchFamily="50" charset="-128"/>
            </a:rPr>
            <a:t>キャリア教育</a:t>
          </a:r>
          <a:endPar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0780" y="69580"/>
        <a:ext cx="9519639" cy="753819"/>
      </dsp:txXfrm>
    </dsp:sp>
    <dsp:sp modelId="{0579E4B0-6592-4E1A-BACE-D0AF00D6B725}">
      <dsp:nvSpPr>
        <dsp:cNvPr id="0" name=""/>
        <dsp:cNvSpPr/>
      </dsp:nvSpPr>
      <dsp:spPr>
        <a:xfrm>
          <a:off x="0" y="864180"/>
          <a:ext cx="9601199" cy="912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5560" rIns="199136" bIns="35560" numCol="1" spcCol="1270" anchor="t" anchorCtr="0">
          <a:noAutofit/>
        </a:bodyPr>
        <a:lstStyle/>
        <a:p>
          <a:pPr marL="228600" lvl="1" indent="-228600" algn="l" defTabSz="977900">
            <a:lnSpc>
              <a:spcPct val="90000"/>
            </a:lnSpc>
            <a:spcBef>
              <a:spcPct val="0"/>
            </a:spcBef>
            <a:spcAft>
              <a:spcPct val="20000"/>
            </a:spcAft>
            <a:buChar char="••"/>
          </a:pPr>
          <a:r>
            <a:rPr kumimoji="1" lang="ja-JP" altLang="en-US" sz="2200" kern="1200" dirty="0" smtClean="0">
              <a:latin typeface="Meiryo UI" panose="020B0604030504040204" pitchFamily="50" charset="-128"/>
              <a:ea typeface="Meiryo UI" panose="020B0604030504040204" pitchFamily="50" charset="-128"/>
              <a:cs typeface="Meiryo UI" panose="020B0604030504040204" pitchFamily="50" charset="-128"/>
            </a:rPr>
            <a:t>学生のアドボカシースキル（自らの障害や適性への理解を深め、社会的ルールの中で必要な配慮を適切に求められる力）を育てる。</a:t>
          </a:r>
          <a:endParaRPr kumimoji="1" lang="ja-JP" altLang="en-US" sz="2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0" y="864180"/>
        <a:ext cx="9601199" cy="912869"/>
      </dsp:txXfrm>
    </dsp:sp>
    <dsp:sp modelId="{88FB667A-AA7E-4D21-ADE6-A3B328F0B290}">
      <dsp:nvSpPr>
        <dsp:cNvPr id="0" name=""/>
        <dsp:cNvSpPr/>
      </dsp:nvSpPr>
      <dsp:spPr>
        <a:xfrm>
          <a:off x="0" y="1777050"/>
          <a:ext cx="9601199" cy="835379"/>
        </a:xfrm>
        <a:prstGeom prst="roundRect">
          <a:avLst/>
        </a:prstGeom>
        <a:solidFill>
          <a:schemeClr val="accent2">
            <a:hueOff val="-4373030"/>
            <a:satOff val="20746"/>
            <a:lumOff val="15295"/>
            <a:alphaOff val="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1" lang="ja-JP" altLang="en-US" sz="2800" kern="1200" dirty="0" smtClean="0">
              <a:latin typeface="Meiryo UI" panose="020B0604030504040204" pitchFamily="50" charset="-128"/>
              <a:ea typeface="Meiryo UI" panose="020B0604030504040204" pitchFamily="50" charset="-128"/>
              <a:cs typeface="Meiryo UI" panose="020B0604030504040204" pitchFamily="50" charset="-128"/>
            </a:rPr>
            <a:t>就職支援</a:t>
          </a:r>
          <a:endParaRPr kumimoji="1" lang="ja-JP" altLang="en-US" sz="2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0780" y="1817830"/>
        <a:ext cx="9519639" cy="753819"/>
      </dsp:txXfrm>
    </dsp:sp>
    <dsp:sp modelId="{D4BDD266-523A-46E1-BE92-E328D6D0E982}">
      <dsp:nvSpPr>
        <dsp:cNvPr id="0" name=""/>
        <dsp:cNvSpPr/>
      </dsp:nvSpPr>
      <dsp:spPr>
        <a:xfrm>
          <a:off x="0" y="2612430"/>
          <a:ext cx="9601199" cy="25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5560" rIns="199136" bIns="35560" numCol="1" spcCol="1270" anchor="t" anchorCtr="0">
          <a:noAutofit/>
        </a:bodyPr>
        <a:lstStyle/>
        <a:p>
          <a:pPr marL="228600" lvl="1" indent="-228600" algn="l" defTabSz="977900">
            <a:lnSpc>
              <a:spcPct val="90000"/>
            </a:lnSpc>
            <a:spcBef>
              <a:spcPct val="0"/>
            </a:spcBef>
            <a:spcAft>
              <a:spcPct val="20000"/>
            </a:spcAft>
            <a:buChar char="••"/>
          </a:pPr>
          <a:r>
            <a:rPr kumimoji="1" lang="ja-JP" altLang="en-US" sz="2200" kern="1200" dirty="0" smtClean="0">
              <a:latin typeface="Meiryo UI" panose="020B0604030504040204" pitchFamily="50" charset="-128"/>
              <a:ea typeface="Meiryo UI" panose="020B0604030504040204" pitchFamily="50" charset="-128"/>
              <a:cs typeface="Meiryo UI" panose="020B0604030504040204" pitchFamily="50" charset="-128"/>
            </a:rPr>
            <a:t>障害者向け求人情報、就職支援情報の提供</a:t>
          </a:r>
          <a:endParaRPr kumimoji="1" lang="ja-JP" altLang="en-US" sz="22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977900">
            <a:lnSpc>
              <a:spcPct val="90000"/>
            </a:lnSpc>
            <a:spcBef>
              <a:spcPct val="0"/>
            </a:spcBef>
            <a:spcAft>
              <a:spcPct val="20000"/>
            </a:spcAft>
            <a:buChar char="••"/>
          </a:pPr>
          <a:r>
            <a:rPr kumimoji="1" lang="ja-JP" altLang="en-US" sz="2200" kern="1200" dirty="0" smtClean="0">
              <a:latin typeface="Meiryo UI" panose="020B0604030504040204" pitchFamily="50" charset="-128"/>
              <a:ea typeface="Meiryo UI" panose="020B0604030504040204" pitchFamily="50" charset="-128"/>
              <a:cs typeface="Meiryo UI" panose="020B0604030504040204" pitchFamily="50" charset="-128"/>
            </a:rPr>
            <a:t>就職支援セミナーやガイダンスの実施</a:t>
          </a:r>
          <a:endParaRPr kumimoji="1" lang="ja-JP" altLang="en-US" sz="22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977900">
            <a:lnSpc>
              <a:spcPct val="90000"/>
            </a:lnSpc>
            <a:spcBef>
              <a:spcPct val="0"/>
            </a:spcBef>
            <a:spcAft>
              <a:spcPct val="20000"/>
            </a:spcAft>
            <a:buChar char="••"/>
          </a:pPr>
          <a:r>
            <a:rPr kumimoji="1" lang="ja-JP" altLang="en-US" sz="2200" kern="1200" dirty="0" smtClean="0">
              <a:latin typeface="Meiryo UI" panose="020B0604030504040204" pitchFamily="50" charset="-128"/>
              <a:ea typeface="Meiryo UI" panose="020B0604030504040204" pitchFamily="50" charset="-128"/>
              <a:cs typeface="Meiryo UI" panose="020B0604030504040204" pitchFamily="50" charset="-128"/>
            </a:rPr>
            <a:t>学外機関との連携（ハローワーク、障害者職業センター等）</a:t>
          </a:r>
          <a:endParaRPr kumimoji="1" lang="ja-JP" altLang="en-US" sz="22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977900">
            <a:lnSpc>
              <a:spcPct val="90000"/>
            </a:lnSpc>
            <a:spcBef>
              <a:spcPct val="0"/>
            </a:spcBef>
            <a:spcAft>
              <a:spcPct val="20000"/>
            </a:spcAft>
            <a:buChar char="••"/>
          </a:pPr>
          <a:r>
            <a:rPr kumimoji="1" lang="ja-JP" altLang="en-US" sz="2200" kern="1200" dirty="0" smtClean="0">
              <a:latin typeface="Meiryo UI" panose="020B0604030504040204" pitchFamily="50" charset="-128"/>
              <a:ea typeface="Meiryo UI" panose="020B0604030504040204" pitchFamily="50" charset="-128"/>
              <a:cs typeface="Meiryo UI" panose="020B0604030504040204" pitchFamily="50" charset="-128"/>
            </a:rPr>
            <a:t>インターンシップ受け入れ先や就職先の開拓</a:t>
          </a:r>
          <a:endParaRPr kumimoji="1" lang="ja-JP" altLang="en-US" sz="2200" kern="1200" dirty="0">
            <a:latin typeface="Meiryo UI" panose="020B0604030504040204" pitchFamily="50" charset="-128"/>
            <a:ea typeface="Meiryo UI" panose="020B0604030504040204" pitchFamily="50" charset="-128"/>
            <a:cs typeface="Meiryo UI" panose="020B0604030504040204" pitchFamily="50" charset="-128"/>
          </a:endParaRPr>
        </a:p>
        <a:p>
          <a:pPr marL="228600" lvl="1" indent="-228600" algn="l" defTabSz="977900">
            <a:lnSpc>
              <a:spcPct val="90000"/>
            </a:lnSpc>
            <a:spcBef>
              <a:spcPct val="0"/>
            </a:spcBef>
            <a:spcAft>
              <a:spcPct val="20000"/>
            </a:spcAft>
            <a:buChar char="••"/>
          </a:pPr>
          <a:r>
            <a:rPr kumimoji="1" lang="ja-JP" altLang="en-US" sz="2200" kern="1200" dirty="0" smtClean="0">
              <a:latin typeface="Meiryo UI" panose="020B0604030504040204" pitchFamily="50" charset="-128"/>
              <a:ea typeface="Meiryo UI" panose="020B0604030504040204" pitchFamily="50" charset="-128"/>
              <a:cs typeface="Meiryo UI" panose="020B0604030504040204" pitchFamily="50" charset="-128"/>
            </a:rPr>
            <a:t>社会的スキル指導、就職活動支援</a:t>
          </a:r>
          <a:endParaRPr kumimoji="1" lang="ja-JP" altLang="en-US" sz="22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0" y="2612430"/>
        <a:ext cx="9601199" cy="2550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B944F-50A8-4056-9CC7-2326FE88B39E}">
      <dsp:nvSpPr>
        <dsp:cNvPr id="0" name=""/>
        <dsp:cNvSpPr/>
      </dsp:nvSpPr>
      <dsp:spPr>
        <a:xfrm>
          <a:off x="1206" y="72009"/>
          <a:ext cx="11446859" cy="1576327"/>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kumimoji="1" lang="ja-JP" altLang="en-US" sz="2400" b="0" kern="1200" dirty="0" smtClean="0">
              <a:latin typeface="Meiryo UI" panose="020B0604030504040204" pitchFamily="50" charset="-128"/>
              <a:ea typeface="Meiryo UI" panose="020B0604030504040204" pitchFamily="50" charset="-128"/>
              <a:cs typeface="Meiryo UI" panose="020B0604030504040204" pitchFamily="50" charset="-128"/>
            </a:rPr>
            <a:t>視覚障害とは</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盲</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視覚による教育が不可能又は著しく困難で、主として触覚及び聴覚など、視覚以外の感覚を利用しての教育が必要な程度</a:t>
          </a:r>
          <a:endPar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0668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弱視</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視覚による教育は可能であるが、文字の拡大など教育上の配慮が必要な程度</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7375" y="118178"/>
        <a:ext cx="11354521" cy="1483989"/>
      </dsp:txXfrm>
    </dsp:sp>
    <dsp:sp modelId="{5AD834FC-9D3D-4534-AC97-43D04C3EEE10}">
      <dsp:nvSpPr>
        <dsp:cNvPr id="0" name=""/>
        <dsp:cNvSpPr/>
      </dsp:nvSpPr>
      <dsp:spPr>
        <a:xfrm>
          <a:off x="12379" y="1846389"/>
          <a:ext cx="11424513" cy="641563"/>
        </a:xfrm>
        <a:prstGeom prst="roundRect">
          <a:avLst>
            <a:gd name="adj" fmla="val 10000"/>
          </a:avLst>
        </a:prstGeom>
        <a:noFill/>
        <a:ln w="1905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0" kern="1200" dirty="0" smtClean="0">
              <a:latin typeface="Meiryo UI" panose="020B0604030504040204" pitchFamily="50" charset="-128"/>
              <a:ea typeface="Meiryo UI" panose="020B0604030504040204" pitchFamily="50" charset="-128"/>
              <a:cs typeface="Meiryo UI" panose="020B0604030504040204" pitchFamily="50" charset="-128"/>
            </a:rPr>
            <a:t>視覚障害学生のニーズの例</a:t>
          </a:r>
          <a:endParaRPr kumimoji="1" lang="ja-JP" altLang="en-US" sz="28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1170" y="1865180"/>
        <a:ext cx="11386931" cy="603981"/>
      </dsp:txXfrm>
    </dsp:sp>
    <dsp:sp modelId="{55B199B0-6FCF-4F7B-93C5-C662CD158C68}">
      <dsp:nvSpPr>
        <dsp:cNvPr id="0" name=""/>
        <dsp:cNvSpPr/>
      </dsp:nvSpPr>
      <dsp:spPr>
        <a:xfrm>
          <a:off x="112" y="2592365"/>
          <a:ext cx="6469540" cy="764586"/>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latin typeface="Meiryo UI" panose="020B0604030504040204" pitchFamily="50" charset="-128"/>
              <a:ea typeface="Meiryo UI" panose="020B0604030504040204" pitchFamily="50" charset="-128"/>
              <a:cs typeface="Meiryo UI" panose="020B0604030504040204" pitchFamily="50" charset="-128"/>
            </a:rPr>
            <a:t>文字情報へのアクセスに関する支援</a:t>
          </a:r>
          <a:endParaRPr kumimoji="1" lang="ja-JP" altLang="en-US" sz="2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2506" y="2614759"/>
        <a:ext cx="6424752" cy="719798"/>
      </dsp:txXfrm>
    </dsp:sp>
    <dsp:sp modelId="{69237C59-FAB7-425A-AF47-34F936D277F3}">
      <dsp:nvSpPr>
        <dsp:cNvPr id="0" name=""/>
        <dsp:cNvSpPr/>
      </dsp:nvSpPr>
      <dsp:spPr>
        <a:xfrm>
          <a:off x="85267" y="3470169"/>
          <a:ext cx="1567607" cy="1376099"/>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教材、試験問題等の点訳・拡大</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25572" y="3510474"/>
        <a:ext cx="1486997" cy="1295489"/>
      </dsp:txXfrm>
    </dsp:sp>
    <dsp:sp modelId="{B26DAA70-16B4-48A8-A63A-905D4C6FC0CE}">
      <dsp:nvSpPr>
        <dsp:cNvPr id="0" name=""/>
        <dsp:cNvSpPr/>
      </dsp:nvSpPr>
      <dsp:spPr>
        <a:xfrm>
          <a:off x="1685506" y="3470169"/>
          <a:ext cx="1567607" cy="1376099"/>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印刷物のテキストデータ化</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725811" y="3510474"/>
        <a:ext cx="1486997" cy="1295489"/>
      </dsp:txXfrm>
    </dsp:sp>
    <dsp:sp modelId="{4208954F-0EE1-4F69-B038-EC28A2C15150}">
      <dsp:nvSpPr>
        <dsp:cNvPr id="0" name=""/>
        <dsp:cNvSpPr/>
      </dsp:nvSpPr>
      <dsp:spPr>
        <a:xfrm>
          <a:off x="3285746" y="3470169"/>
          <a:ext cx="1567607" cy="1376099"/>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対面朗読</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326051" y="3510474"/>
        <a:ext cx="1486997" cy="1295489"/>
      </dsp:txXfrm>
    </dsp:sp>
    <dsp:sp modelId="{B1670A1F-FD08-4313-90AA-D89ACD940B8B}">
      <dsp:nvSpPr>
        <dsp:cNvPr id="0" name=""/>
        <dsp:cNvSpPr/>
      </dsp:nvSpPr>
      <dsp:spPr>
        <a:xfrm>
          <a:off x="4885985" y="3470169"/>
          <a:ext cx="1567607" cy="1376099"/>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照明、明暗環境の整備</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926290" y="3510474"/>
        <a:ext cx="1486997" cy="1295489"/>
      </dsp:txXfrm>
    </dsp:sp>
    <dsp:sp modelId="{9AD0083E-2C80-4867-A948-24BAE0CB1A7D}">
      <dsp:nvSpPr>
        <dsp:cNvPr id="0" name=""/>
        <dsp:cNvSpPr/>
      </dsp:nvSpPr>
      <dsp:spPr>
        <a:xfrm>
          <a:off x="6536345" y="2592365"/>
          <a:ext cx="4843730" cy="764586"/>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ja-JP" altLang="en-US" sz="2600" kern="1200" dirty="0" smtClean="0">
              <a:latin typeface="Meiryo UI" panose="020B0604030504040204" pitchFamily="50" charset="-128"/>
              <a:ea typeface="Meiryo UI" panose="020B0604030504040204" pitchFamily="50" charset="-128"/>
              <a:cs typeface="Meiryo UI" panose="020B0604030504040204" pitchFamily="50" charset="-128"/>
            </a:rPr>
            <a:t>環境把握と移動に関する支援</a:t>
          </a:r>
          <a:endParaRPr kumimoji="1" lang="ja-JP" altLang="en-US" sz="2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558739" y="2614759"/>
        <a:ext cx="4798942" cy="719798"/>
      </dsp:txXfrm>
    </dsp:sp>
    <dsp:sp modelId="{CF19F095-B7BA-48A3-B08F-1383FECEBA4D}">
      <dsp:nvSpPr>
        <dsp:cNvPr id="0" name=""/>
        <dsp:cNvSpPr/>
      </dsp:nvSpPr>
      <dsp:spPr>
        <a:xfrm>
          <a:off x="6608703" y="3470169"/>
          <a:ext cx="1567607" cy="137609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地理的環境に関するオリエンテーション</a:t>
          </a:r>
          <a:endParaRPr kumimoji="1" lang="en-US" altLang="ja-JP" sz="2000"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6649008" y="3510474"/>
        <a:ext cx="1486997" cy="1295489"/>
      </dsp:txXfrm>
    </dsp:sp>
    <dsp:sp modelId="{236D255F-9584-4939-9248-22DEA7E809E2}">
      <dsp:nvSpPr>
        <dsp:cNvPr id="0" name=""/>
        <dsp:cNvSpPr/>
      </dsp:nvSpPr>
      <dsp:spPr>
        <a:xfrm>
          <a:off x="8208942" y="3470169"/>
          <a:ext cx="1567607" cy="137609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視覚的、触覚的目印の整備</a:t>
          </a:r>
          <a:endParaRPr kumimoji="1" lang="en-US" altLang="ja-JP" sz="2000"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8249247" y="3510474"/>
        <a:ext cx="1486997" cy="1295489"/>
      </dsp:txXfrm>
    </dsp:sp>
    <dsp:sp modelId="{2C196983-777D-4F21-80BB-BB8C6C747C68}">
      <dsp:nvSpPr>
        <dsp:cNvPr id="0" name=""/>
        <dsp:cNvSpPr/>
      </dsp:nvSpPr>
      <dsp:spPr>
        <a:xfrm>
          <a:off x="9809182" y="3470169"/>
          <a:ext cx="1567607" cy="137609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ガイドヘルプ等</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849487" y="3510474"/>
        <a:ext cx="1486997" cy="12954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B944F-50A8-4056-9CC7-2326FE88B39E}">
      <dsp:nvSpPr>
        <dsp:cNvPr id="0" name=""/>
        <dsp:cNvSpPr/>
      </dsp:nvSpPr>
      <dsp:spPr>
        <a:xfrm>
          <a:off x="5393" y="74884"/>
          <a:ext cx="11438484" cy="157328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0" kern="1200" dirty="0" smtClean="0">
              <a:latin typeface="Meiryo UI" panose="020B0604030504040204" pitchFamily="50" charset="-128"/>
              <a:ea typeface="Meiryo UI" panose="020B0604030504040204" pitchFamily="50" charset="-128"/>
              <a:cs typeface="Meiryo UI" panose="020B0604030504040204" pitchFamily="50" charset="-128"/>
            </a:rPr>
            <a:t>聴覚障害とは</a:t>
          </a:r>
          <a:endParaRPr lang="en-US" altLang="ja-JP" sz="2400" b="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066800">
            <a:lnSpc>
              <a:spcPct val="90000"/>
            </a:lnSpc>
            <a:spcBef>
              <a:spcPct val="0"/>
            </a:spcBef>
            <a:spcAft>
              <a:spcPct val="35000"/>
            </a:spcAft>
          </a:pPr>
          <a:r>
            <a:rPr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聾</a:t>
          </a:r>
          <a:r>
            <a:rPr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両耳の聴力損失</a:t>
          </a:r>
          <a:r>
            <a:rPr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デシベル以上、又は補聴器等の使用によっても通常の話声を解することが不可能、又は著しく困難な程度</a:t>
          </a:r>
          <a:endParaRPr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066800">
            <a:lnSpc>
              <a:spcPct val="90000"/>
            </a:lnSpc>
            <a:spcBef>
              <a:spcPct val="0"/>
            </a:spcBef>
            <a:spcAft>
              <a:spcPct val="35000"/>
            </a:spcAft>
          </a:pPr>
          <a:r>
            <a:rPr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難聴</a:t>
          </a:r>
          <a:r>
            <a:rPr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両耳の聴力損失</a:t>
          </a:r>
          <a:r>
            <a:rPr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デシベル未満、又は補聴器を使用すれば通常の話声を解することが可能な程度</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1473" y="120964"/>
        <a:ext cx="11346324" cy="1481124"/>
      </dsp:txXfrm>
    </dsp:sp>
    <dsp:sp modelId="{5AD834FC-9D3D-4534-AC97-43D04C3EEE10}">
      <dsp:nvSpPr>
        <dsp:cNvPr id="0" name=""/>
        <dsp:cNvSpPr/>
      </dsp:nvSpPr>
      <dsp:spPr>
        <a:xfrm>
          <a:off x="16558" y="1845840"/>
          <a:ext cx="11416154" cy="640324"/>
        </a:xfrm>
        <a:prstGeom prst="roundRect">
          <a:avLst>
            <a:gd name="adj" fmla="val 10000"/>
          </a:avLst>
        </a:prstGeom>
        <a:noFill/>
        <a:ln w="1905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0" kern="1200" dirty="0" smtClean="0">
              <a:latin typeface="Meiryo UI" panose="020B0604030504040204" pitchFamily="50" charset="-128"/>
              <a:ea typeface="Meiryo UI" panose="020B0604030504040204" pitchFamily="50" charset="-128"/>
              <a:cs typeface="Meiryo UI" panose="020B0604030504040204" pitchFamily="50" charset="-128"/>
            </a:rPr>
            <a:t>聴覚障害学生のニーズの例</a:t>
          </a:r>
          <a:endParaRPr kumimoji="1" lang="ja-JP" altLang="en-US" sz="28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5312" y="1864594"/>
        <a:ext cx="11378646" cy="602816"/>
      </dsp:txXfrm>
    </dsp:sp>
    <dsp:sp modelId="{55B199B0-6FCF-4F7B-93C5-C662CD158C68}">
      <dsp:nvSpPr>
        <dsp:cNvPr id="0" name=""/>
        <dsp:cNvSpPr/>
      </dsp:nvSpPr>
      <dsp:spPr>
        <a:xfrm>
          <a:off x="28910" y="2590375"/>
          <a:ext cx="1856301" cy="763110"/>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コミュニケーションに</a:t>
          </a:r>
          <a:r>
            <a:rPr kumimoji="1" lang="en-US" altLang="ja-JP" sz="18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8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関する支援</a:t>
          </a:r>
          <a:endParaRPr kumimoji="1" lang="ja-JP" altLang="en-US" sz="1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1261" y="2612726"/>
        <a:ext cx="1811599" cy="718408"/>
      </dsp:txXfrm>
    </dsp:sp>
    <dsp:sp modelId="{69237C59-FAB7-425A-AF47-34F936D277F3}">
      <dsp:nvSpPr>
        <dsp:cNvPr id="0" name=""/>
        <dsp:cNvSpPr/>
      </dsp:nvSpPr>
      <dsp:spPr>
        <a:xfrm>
          <a:off x="49641" y="3466485"/>
          <a:ext cx="1834664" cy="1373442"/>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口話、筆談、手話等における配慮</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89868" y="3506712"/>
        <a:ext cx="1754210" cy="1292988"/>
      </dsp:txXfrm>
    </dsp:sp>
    <dsp:sp modelId="{9AD0083E-2C80-4867-A948-24BAE0CB1A7D}">
      <dsp:nvSpPr>
        <dsp:cNvPr id="0" name=""/>
        <dsp:cNvSpPr/>
      </dsp:nvSpPr>
      <dsp:spPr>
        <a:xfrm>
          <a:off x="1905724" y="2590375"/>
          <a:ext cx="9437435" cy="763110"/>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音情報へのアクセスに関する支援</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928075" y="2612726"/>
        <a:ext cx="9392733" cy="718408"/>
      </dsp:txXfrm>
    </dsp:sp>
    <dsp:sp modelId="{CF19F095-B7BA-48A3-B08F-1383FECEBA4D}">
      <dsp:nvSpPr>
        <dsp:cNvPr id="0" name=""/>
        <dsp:cNvSpPr/>
      </dsp:nvSpPr>
      <dsp:spPr>
        <a:xfrm>
          <a:off x="2009752" y="3466485"/>
          <a:ext cx="1841848" cy="1373442"/>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補聴援助システム（ＦＭ補聴器等）</a:t>
          </a:r>
          <a:endPar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2049979" y="3506712"/>
        <a:ext cx="1761394" cy="1292988"/>
      </dsp:txXfrm>
    </dsp:sp>
    <dsp:sp modelId="{236D255F-9584-4939-9248-22DEA7E809E2}">
      <dsp:nvSpPr>
        <dsp:cNvPr id="0" name=""/>
        <dsp:cNvSpPr/>
      </dsp:nvSpPr>
      <dsp:spPr>
        <a:xfrm>
          <a:off x="3890279" y="3466485"/>
          <a:ext cx="1841848" cy="1373442"/>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視覚的情報保障（ノートテイク、</a:t>
          </a:r>
          <a: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パソコンテイク、</a:t>
          </a:r>
          <a: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手話通訳等）</a:t>
          </a:r>
          <a:endPar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3930506" y="3506712"/>
        <a:ext cx="1761394" cy="1292988"/>
      </dsp:txXfrm>
    </dsp:sp>
    <dsp:sp modelId="{2C196983-777D-4F21-80BB-BB8C6C747C68}">
      <dsp:nvSpPr>
        <dsp:cNvPr id="0" name=""/>
        <dsp:cNvSpPr/>
      </dsp:nvSpPr>
      <dsp:spPr>
        <a:xfrm>
          <a:off x="5770806" y="3466485"/>
          <a:ext cx="1841848" cy="1373442"/>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リスニング試験、</a:t>
          </a:r>
          <a: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授業等の免除、</a:t>
          </a:r>
          <a: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聴取方法の変更</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811033" y="3506712"/>
        <a:ext cx="1761394" cy="1292988"/>
      </dsp:txXfrm>
    </dsp:sp>
    <dsp:sp modelId="{BC11434A-CA70-4A22-9224-0A01B96782F5}">
      <dsp:nvSpPr>
        <dsp:cNvPr id="0" name=""/>
        <dsp:cNvSpPr/>
      </dsp:nvSpPr>
      <dsp:spPr>
        <a:xfrm>
          <a:off x="7651333" y="3466485"/>
          <a:ext cx="1841848" cy="1376771"/>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ビデオ教材字幕付け、解説テキストの配付</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691657" y="3506809"/>
        <a:ext cx="1761200" cy="1296123"/>
      </dsp:txXfrm>
    </dsp:sp>
    <dsp:sp modelId="{E816D60E-5D02-4D8E-A0A9-279C059B49FF}">
      <dsp:nvSpPr>
        <dsp:cNvPr id="0" name=""/>
        <dsp:cNvSpPr/>
      </dsp:nvSpPr>
      <dsp:spPr>
        <a:xfrm>
          <a:off x="9531861" y="3466485"/>
          <a:ext cx="1841848" cy="1348393"/>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緊急情報配信の</a:t>
          </a:r>
          <a: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体制整備、</a:t>
          </a:r>
          <a: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500" kern="1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500" kern="1200" dirty="0" smtClean="0">
              <a:latin typeface="Meiryo UI" panose="020B0604030504040204" pitchFamily="50" charset="-128"/>
              <a:ea typeface="Meiryo UI" panose="020B0604030504040204" pitchFamily="50" charset="-128"/>
              <a:cs typeface="Meiryo UI" panose="020B0604030504040204" pitchFamily="50" charset="-128"/>
            </a:rPr>
            <a:t>機器設置</a:t>
          </a:r>
          <a:endParaRPr kumimoji="1" lang="ja-JP" altLang="en-US" sz="15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9571354" y="3505978"/>
        <a:ext cx="1762862" cy="12694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B944F-50A8-4056-9CC7-2326FE88B39E}">
      <dsp:nvSpPr>
        <dsp:cNvPr id="0" name=""/>
        <dsp:cNvSpPr/>
      </dsp:nvSpPr>
      <dsp:spPr>
        <a:xfrm>
          <a:off x="626" y="64839"/>
          <a:ext cx="11448019" cy="1873280"/>
        </a:xfrm>
        <a:prstGeom prst="roundRect">
          <a:avLst>
            <a:gd name="adj" fmla="val 10000"/>
          </a:avLst>
        </a:prstGeom>
        <a:solidFill>
          <a:srgbClr val="E9812B"/>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b="0" kern="1200" dirty="0" smtClean="0">
              <a:latin typeface="Meiryo UI" panose="020B0604030504040204" pitchFamily="50" charset="-128"/>
              <a:ea typeface="Meiryo UI" panose="020B0604030504040204" pitchFamily="50" charset="-128"/>
              <a:cs typeface="Meiryo UI" panose="020B0604030504040204" pitchFamily="50" charset="-128"/>
            </a:rPr>
            <a:t>肢体不自由とは</a:t>
          </a:r>
          <a:endParaRPr lang="en-US" altLang="ja-JP" sz="2400" b="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0668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上肢機能障害</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腕、手、指及び各関節に関する機能障害　　　下肢機能障害</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脚、足指及び各関節に関する機能障害</a:t>
          </a:r>
          <a:endPar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0668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上下肢機能障害</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上肢、下肢の両方に関する機能障害　　　</a:t>
          </a:r>
          <a:endPar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l" defTabSz="1066800">
            <a:lnSpc>
              <a:spcPct val="90000"/>
            </a:lnSpc>
            <a:spcBef>
              <a:spcPct val="0"/>
            </a:spcBef>
            <a:spcAft>
              <a:spcPct val="35000"/>
            </a:spcAft>
          </a:pP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他の機能障害</a:t>
          </a:r>
          <a:r>
            <a:rPr kumimoji="1" lang="en-US" altLang="ja-JP" sz="1600" kern="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1200" dirty="0" smtClean="0">
              <a:latin typeface="Meiryo UI" panose="020B0604030504040204" pitchFamily="50" charset="-128"/>
              <a:ea typeface="Meiryo UI" panose="020B0604030504040204" pitchFamily="50" charset="-128"/>
              <a:cs typeface="Meiryo UI" panose="020B0604030504040204" pitchFamily="50" charset="-128"/>
            </a:rPr>
            <a:t>体幹（胴体）に関する機能障害、上肢と体幹、下肢と体幹、上下肢と体幹に関する機能障害及び運動の障害</a:t>
          </a:r>
          <a:endParaRPr kumimoji="1" lang="ja-JP" altLang="en-US" sz="16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5492" y="119705"/>
        <a:ext cx="11338287" cy="1763548"/>
      </dsp:txXfrm>
    </dsp:sp>
    <dsp:sp modelId="{5AD834FC-9D3D-4534-AC97-43D04C3EEE10}">
      <dsp:nvSpPr>
        <dsp:cNvPr id="0" name=""/>
        <dsp:cNvSpPr/>
      </dsp:nvSpPr>
      <dsp:spPr>
        <a:xfrm>
          <a:off x="11800" y="2117247"/>
          <a:ext cx="11425671" cy="580255"/>
        </a:xfrm>
        <a:prstGeom prst="roundRect">
          <a:avLst>
            <a:gd name="adj" fmla="val 10000"/>
          </a:avLst>
        </a:prstGeom>
        <a:noFill/>
        <a:ln w="19050" cap="flat" cmpd="sng" algn="ctr">
          <a:no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0" kern="1200" dirty="0" smtClean="0">
              <a:latin typeface="Meiryo UI" panose="020B0604030504040204" pitchFamily="50" charset="-128"/>
              <a:ea typeface="Meiryo UI" panose="020B0604030504040204" pitchFamily="50" charset="-128"/>
              <a:cs typeface="Meiryo UI" panose="020B0604030504040204" pitchFamily="50" charset="-128"/>
            </a:rPr>
            <a:t>肢体不自由学生のニーズの例</a:t>
          </a:r>
          <a:endParaRPr kumimoji="1" lang="ja-JP" altLang="en-US" sz="2800" b="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8795" y="2134242"/>
        <a:ext cx="11391681" cy="546265"/>
      </dsp:txXfrm>
    </dsp:sp>
    <dsp:sp modelId="{55B199B0-6FCF-4F7B-93C5-C662CD158C68}">
      <dsp:nvSpPr>
        <dsp:cNvPr id="0" name=""/>
        <dsp:cNvSpPr/>
      </dsp:nvSpPr>
      <dsp:spPr>
        <a:xfrm>
          <a:off x="14376" y="2791937"/>
          <a:ext cx="3690371" cy="691522"/>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上肢機能障害</a:t>
          </a:r>
          <a:endParaRPr kumimoji="1" lang="ja-JP" altLang="en-US" sz="1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4630" y="2812191"/>
        <a:ext cx="3649863" cy="651014"/>
      </dsp:txXfrm>
    </dsp:sp>
    <dsp:sp modelId="{69237C59-FAB7-425A-AF47-34F936D277F3}">
      <dsp:nvSpPr>
        <dsp:cNvPr id="0" name=""/>
        <dsp:cNvSpPr/>
      </dsp:nvSpPr>
      <dsp:spPr>
        <a:xfrm>
          <a:off x="48449" y="3585859"/>
          <a:ext cx="3661638" cy="1244599"/>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ノートテイク、機器操作、図書館利用、資料整理、ドアや鍵の開閉、荷物の持ち運び、食事等</a:t>
          </a:r>
          <a:endParaRPr kumimoji="1" lang="ja-JP" altLang="en-US" sz="1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84902" y="3622312"/>
        <a:ext cx="3588732" cy="1171693"/>
      </dsp:txXfrm>
    </dsp:sp>
    <dsp:sp modelId="{9AD0083E-2C80-4867-A948-24BAE0CB1A7D}">
      <dsp:nvSpPr>
        <dsp:cNvPr id="0" name=""/>
        <dsp:cNvSpPr/>
      </dsp:nvSpPr>
      <dsp:spPr>
        <a:xfrm>
          <a:off x="3853138" y="2791937"/>
          <a:ext cx="3690371" cy="691522"/>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下肢機能障害</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873392" y="2812191"/>
        <a:ext cx="3649863" cy="651014"/>
      </dsp:txXfrm>
    </dsp:sp>
    <dsp:sp modelId="{CF19F095-B7BA-48A3-B08F-1383FECEBA4D}">
      <dsp:nvSpPr>
        <dsp:cNvPr id="0" name=""/>
        <dsp:cNvSpPr/>
      </dsp:nvSpPr>
      <dsp:spPr>
        <a:xfrm>
          <a:off x="3893816" y="3585859"/>
          <a:ext cx="3661638" cy="124459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学内移動、教室利用、施設利用、通学等</a:t>
          </a:r>
          <a:endParaRPr kumimoji="1" lang="en-US" altLang="ja-JP" sz="1800"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3930269" y="3622312"/>
        <a:ext cx="3588732" cy="1171693"/>
      </dsp:txXfrm>
    </dsp:sp>
    <dsp:sp modelId="{18619B4A-7DE5-4596-9526-D91B747187A7}">
      <dsp:nvSpPr>
        <dsp:cNvPr id="0" name=""/>
        <dsp:cNvSpPr/>
      </dsp:nvSpPr>
      <dsp:spPr>
        <a:xfrm>
          <a:off x="7724817" y="2753619"/>
          <a:ext cx="3690371" cy="677772"/>
        </a:xfrm>
        <a:prstGeom prst="roundRect">
          <a:avLst>
            <a:gd name="adj" fmla="val 10000"/>
          </a:avLst>
        </a:prstGeom>
        <a:solidFill>
          <a:srgbClr val="CC9900"/>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latin typeface="Meiryo UI" panose="020B0604030504040204" pitchFamily="50" charset="-128"/>
              <a:ea typeface="Meiryo UI" panose="020B0604030504040204" pitchFamily="50" charset="-128"/>
              <a:cs typeface="Meiryo UI" panose="020B0604030504040204" pitchFamily="50" charset="-128"/>
            </a:rPr>
            <a:t>上下肢・体幹の重度機能障害</a:t>
          </a:r>
          <a:endParaRPr kumimoji="1" lang="ja-JP" altLang="en-US" sz="20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744668" y="2773470"/>
        <a:ext cx="3650669" cy="638070"/>
      </dsp:txXfrm>
    </dsp:sp>
    <dsp:sp modelId="{BFF79B66-89BB-4245-AB99-C5EE89D0050D}">
      <dsp:nvSpPr>
        <dsp:cNvPr id="0" name=""/>
        <dsp:cNvSpPr/>
      </dsp:nvSpPr>
      <dsp:spPr>
        <a:xfrm>
          <a:off x="7739183" y="3572108"/>
          <a:ext cx="3661638" cy="1274561"/>
        </a:xfrm>
        <a:prstGeom prst="roundRect">
          <a:avLst>
            <a:gd name="adj" fmla="val 10000"/>
          </a:avLst>
        </a:prstGeom>
        <a:solidFill>
          <a:srgbClr val="CC9900"/>
        </a:solidFill>
        <a:ln w="1905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eiryo UI" panose="020B0604030504040204" pitchFamily="50" charset="-128"/>
              <a:ea typeface="Meiryo UI" panose="020B0604030504040204" pitchFamily="50" charset="-128"/>
              <a:cs typeface="Meiryo UI" panose="020B0604030504040204" pitchFamily="50" charset="-128"/>
            </a:rPr>
            <a:t>嚥下（飲み込み）、かっ痰、呼吸、体温調節、発語等</a:t>
          </a:r>
          <a:endParaRPr kumimoji="1" lang="ja-JP" altLang="en-US" sz="1800"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7776514" y="3609439"/>
        <a:ext cx="3586976" cy="11998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latinLnBrk="0">
              <a:defRPr kumimoji="1" lang="ja-JP" sz="1200"/>
            </a:lvl1pPr>
          </a:lstStyle>
          <a:p>
            <a:fld id="{1C482589-CB2F-4003-801D-095B67490E73}" type="datetimeFigureOut">
              <a:rPr kumimoji="1" lang="en-US" altLang="ja-JP"/>
              <a:t>8/31/2015</a:t>
            </a:fld>
            <a:endParaRPr kumimoji="1" lang="ja-JP"/>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latinLnBrk="0">
              <a:defRPr kumimoji="1" lang="ja-JP" sz="1200"/>
            </a:lvl1pPr>
          </a:lstStyle>
          <a:p>
            <a:fld id="{34A4844B-5D5D-4D8E-9E71-6B297DF4019B}" type="slidenum">
              <a:rPr kumimoji="1" lang="ja-JP"/>
              <a:t>‹#›</a:t>
            </a:fld>
            <a:endParaRPr kumimoji="1" lang="ja-JP"/>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latinLnBrk="0">
              <a:defRPr kumimoji="1" lang="ja-JP" sz="1200"/>
            </a:lvl1pPr>
          </a:lstStyle>
          <a:p>
            <a:fld id="{2A7D4DBF-746C-4C25-853D-8A1CBE8404F4}" type="datetimeFigureOut">
              <a:t>2015/8/31</a:t>
            </a:fld>
            <a:endParaRPr kumimoji="1" lang="ja-JP"/>
          </a:p>
        </p:txBody>
      </p:sp>
      <p:sp>
        <p:nvSpPr>
          <p:cNvPr id="4" name="スライド イメージ プレースホルダー 3"/>
          <p:cNvSpPr>
            <a:spLocks noGrp="1" noRot="1" noChangeAspect="1"/>
          </p:cNvSpPr>
          <p:nvPr>
            <p:ph type="sldImg" idx="2"/>
          </p:nvPr>
        </p:nvSpPr>
        <p:spPr>
          <a:xfrm>
            <a:off x="80963" y="739775"/>
            <a:ext cx="6573837" cy="3700463"/>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メモ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latinLnBrk="0">
              <a:defRPr kumimoji="1" lang="ja-JP" sz="1200"/>
            </a:lvl1pPr>
          </a:lstStyle>
          <a:p>
            <a:fld id="{8DE0FDE7-FE71-46E3-9512-437B13AD5F46}" type="slidenum">
              <a:t>‹#›</a:t>
            </a:fld>
            <a:endParaRPr kumimoji="1" lang="ja-JP"/>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lang="ja-JP" sz="1200" kern="1200">
        <a:solidFill>
          <a:schemeClr val="tx1"/>
        </a:solidFill>
        <a:latin typeface="+mn-lt"/>
        <a:ea typeface="+mn-ea"/>
        <a:cs typeface="+mn-cs"/>
      </a:defRPr>
    </a:lvl1pPr>
    <a:lvl2pPr marL="457200" algn="l" defTabSz="914400" rtl="0" eaLnBrk="1" latinLnBrk="0" hangingPunct="1">
      <a:defRPr kumimoji="1" lang="ja-JP" sz="1200" kern="1200">
        <a:solidFill>
          <a:schemeClr val="tx1"/>
        </a:solidFill>
        <a:latin typeface="+mn-lt"/>
        <a:ea typeface="+mn-ea"/>
        <a:cs typeface="+mn-cs"/>
      </a:defRPr>
    </a:lvl2pPr>
    <a:lvl3pPr marL="914400" algn="l" defTabSz="914400" rtl="0" eaLnBrk="1" latinLnBrk="0" hangingPunct="1">
      <a:defRPr kumimoji="1" lang="ja-JP" sz="1200" kern="1200">
        <a:solidFill>
          <a:schemeClr val="tx1"/>
        </a:solidFill>
        <a:latin typeface="+mn-lt"/>
        <a:ea typeface="+mn-ea"/>
        <a:cs typeface="+mn-cs"/>
      </a:defRPr>
    </a:lvl3pPr>
    <a:lvl4pPr marL="1371600" algn="l" defTabSz="914400" rtl="0" eaLnBrk="1" latinLnBrk="0" hangingPunct="1">
      <a:defRPr kumimoji="1" lang="ja-JP" sz="1200" kern="1200">
        <a:solidFill>
          <a:schemeClr val="tx1"/>
        </a:solidFill>
        <a:latin typeface="+mn-lt"/>
        <a:ea typeface="+mn-ea"/>
        <a:cs typeface="+mn-cs"/>
      </a:defRPr>
    </a:lvl4pPr>
    <a:lvl5pPr marL="1828800" algn="l" defTabSz="914400" rtl="0" eaLnBrk="1" latinLnBrk="0" hangingPunct="1">
      <a:defRPr kumimoji="1" lang="ja-JP" sz="1200" kern="1200">
        <a:solidFill>
          <a:schemeClr val="tx1"/>
        </a:solidFill>
        <a:latin typeface="+mn-lt"/>
        <a:ea typeface="+mn-ea"/>
        <a:cs typeface="+mn-cs"/>
      </a:defRPr>
    </a:lvl5pPr>
    <a:lvl6pPr marL="2286000" algn="l" defTabSz="914400" rtl="0" eaLnBrk="1" latinLnBrk="0" hangingPunct="1">
      <a:defRPr kumimoji="1" lang="ja-JP" sz="1200" kern="1200">
        <a:solidFill>
          <a:schemeClr val="tx1"/>
        </a:solidFill>
        <a:latin typeface="+mn-lt"/>
        <a:ea typeface="+mn-ea"/>
        <a:cs typeface="+mn-cs"/>
      </a:defRPr>
    </a:lvl6pPr>
    <a:lvl7pPr marL="2743200" algn="l" defTabSz="914400" rtl="0" eaLnBrk="1" latinLnBrk="0" hangingPunct="1">
      <a:defRPr kumimoji="1" lang="ja-JP" sz="1200" kern="1200">
        <a:solidFill>
          <a:schemeClr val="tx1"/>
        </a:solidFill>
        <a:latin typeface="+mn-lt"/>
        <a:ea typeface="+mn-ea"/>
        <a:cs typeface="+mn-cs"/>
      </a:defRPr>
    </a:lvl7pPr>
    <a:lvl8pPr marL="3200400" algn="l" defTabSz="914400" rtl="0" eaLnBrk="1" latinLnBrk="0" hangingPunct="1">
      <a:defRPr kumimoji="1" lang="ja-JP" sz="1200" kern="1200">
        <a:solidFill>
          <a:schemeClr val="tx1"/>
        </a:solidFill>
        <a:latin typeface="+mn-lt"/>
        <a:ea typeface="+mn-ea"/>
        <a:cs typeface="+mn-cs"/>
      </a:defRPr>
    </a:lvl8pPr>
    <a:lvl9pPr marL="3657600" algn="l" defTabSz="914400" rtl="0" eaLnBrk="1" latinLnBrk="0" hangingPunct="1">
      <a:defRPr kumimoji="1" lang="ja-JP"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74812" y="1524000"/>
            <a:ext cx="8839201" cy="3200400"/>
          </a:xfrm>
        </p:spPr>
        <p:txBody>
          <a:bodyPr>
            <a:noAutofit/>
          </a:bodyPr>
          <a:lstStyle>
            <a:lvl1pPr latinLnBrk="0">
              <a:defRPr kumimoji="1" lang="ja-JP" sz="5400"/>
            </a:lvl1pPr>
          </a:lstStyle>
          <a:p>
            <a:r>
              <a:rPr kumimoji="1" lang="ja-JP" altLang="en-US" smtClean="0"/>
              <a:t>マスター タイトルの書式設定</a:t>
            </a:r>
            <a:endParaRPr kumimoji="1" lang="ja-JP"/>
          </a:p>
        </p:txBody>
      </p:sp>
      <p:sp>
        <p:nvSpPr>
          <p:cNvPr id="3" name="サブタイトル 2"/>
          <p:cNvSpPr>
            <a:spLocks noGrp="1"/>
          </p:cNvSpPr>
          <p:nvPr>
            <p:ph type="subTitle" idx="1"/>
          </p:nvPr>
        </p:nvSpPr>
        <p:spPr>
          <a:xfrm>
            <a:off x="1674813" y="4876800"/>
            <a:ext cx="7162799" cy="990600"/>
          </a:xfrm>
        </p:spPr>
        <p:txBody>
          <a:bodyPr lIns="91440">
            <a:normAutofit/>
          </a:bodyPr>
          <a:lstStyle>
            <a:lvl1pPr marL="0" indent="0" algn="l" latinLnBrk="0">
              <a:spcBef>
                <a:spcPts val="0"/>
              </a:spcBef>
              <a:buNone/>
              <a:defRPr kumimoji="1" lang="ja-JP" sz="2000" cap="all" spc="250" baseline="0">
                <a:solidFill>
                  <a:schemeClr val="bg2">
                    <a:lumMod val="75000"/>
                  </a:schemeClr>
                </a:solidFill>
              </a:defRPr>
            </a:lvl1pPr>
            <a:lvl2pPr marL="457200" indent="0" algn="ctr" latinLnBrk="0">
              <a:buNone/>
              <a:defRPr kumimoji="1" lang="ja-JP">
                <a:solidFill>
                  <a:schemeClr val="tx1">
                    <a:tint val="75000"/>
                  </a:schemeClr>
                </a:solidFill>
              </a:defRPr>
            </a:lvl2pPr>
            <a:lvl3pPr marL="914400" indent="0" algn="ctr" latinLnBrk="0">
              <a:buNone/>
              <a:defRPr kumimoji="1" lang="ja-JP">
                <a:solidFill>
                  <a:schemeClr val="tx1">
                    <a:tint val="75000"/>
                  </a:schemeClr>
                </a:solidFill>
              </a:defRPr>
            </a:lvl3pPr>
            <a:lvl4pPr marL="1371600" indent="0" algn="ctr" latinLnBrk="0">
              <a:buNone/>
              <a:defRPr kumimoji="1" lang="ja-JP">
                <a:solidFill>
                  <a:schemeClr val="tx1">
                    <a:tint val="75000"/>
                  </a:schemeClr>
                </a:solidFill>
              </a:defRPr>
            </a:lvl4pPr>
            <a:lvl5pPr marL="1828800" indent="0" algn="ctr" latinLnBrk="0">
              <a:buNone/>
              <a:defRPr kumimoji="1" lang="ja-JP">
                <a:solidFill>
                  <a:schemeClr val="tx1">
                    <a:tint val="75000"/>
                  </a:schemeClr>
                </a:solidFill>
              </a:defRPr>
            </a:lvl5pPr>
            <a:lvl6pPr marL="2286000" indent="0" algn="ctr" latinLnBrk="0">
              <a:buNone/>
              <a:defRPr kumimoji="1" lang="ja-JP">
                <a:solidFill>
                  <a:schemeClr val="tx1">
                    <a:tint val="75000"/>
                  </a:schemeClr>
                </a:solidFill>
              </a:defRPr>
            </a:lvl6pPr>
            <a:lvl7pPr marL="2743200" indent="0" algn="ctr" latinLnBrk="0">
              <a:buNone/>
              <a:defRPr kumimoji="1" lang="ja-JP">
                <a:solidFill>
                  <a:schemeClr val="tx1">
                    <a:tint val="75000"/>
                  </a:schemeClr>
                </a:solidFill>
              </a:defRPr>
            </a:lvl7pPr>
            <a:lvl8pPr marL="3200400" indent="0" algn="ctr" latinLnBrk="0">
              <a:buNone/>
              <a:defRPr kumimoji="1" lang="ja-JP">
                <a:solidFill>
                  <a:schemeClr val="tx1">
                    <a:tint val="75000"/>
                  </a:schemeClr>
                </a:solidFill>
              </a:defRPr>
            </a:lvl8pPr>
            <a:lvl9pPr marL="3657600" indent="0" algn="ctr" latinLnBrk="0">
              <a:buNone/>
              <a:defRPr kumimoji="1" lang="ja-JP">
                <a:solidFill>
                  <a:schemeClr val="tx1">
                    <a:tint val="75000"/>
                  </a:schemeClr>
                </a:solidFill>
              </a:defRPr>
            </a:lvl9pPr>
          </a:lstStyle>
          <a:p>
            <a:r>
              <a:rPr kumimoji="1" lang="ja-JP" altLang="en-US" smtClean="0"/>
              <a:t>マスター サブタイトルの書式設定</a:t>
            </a:r>
            <a:endParaRPr kumimoji="1" lang="ja-JP"/>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別のコメント付きの図">
    <p:spTree>
      <p:nvGrpSpPr>
        <p:cNvPr id="1" name=""/>
        <p:cNvGrpSpPr/>
        <p:nvPr/>
      </p:nvGrpSpPr>
      <p:grpSpPr>
        <a:xfrm>
          <a:off x="0" y="0"/>
          <a:ext cx="0" cy="0"/>
          <a:chOff x="0" y="0"/>
          <a:chExt cx="0" cy="0"/>
        </a:xfrm>
      </p:grpSpPr>
      <p:sp>
        <p:nvSpPr>
          <p:cNvPr id="10" name="四角形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p>
        </p:txBody>
      </p:sp>
      <p:sp>
        <p:nvSpPr>
          <p:cNvPr id="11" name="四角形"/>
          <p:cNvSpPr/>
          <p:nvPr/>
        </p:nvSpPr>
        <p:spPr>
          <a:xfrm>
            <a:off x="5484812" y="0"/>
            <a:ext cx="6704012"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p>
        </p:txBody>
      </p:sp>
      <p:sp>
        <p:nvSpPr>
          <p:cNvPr id="2" name="タイトル 1"/>
          <p:cNvSpPr>
            <a:spLocks noGrp="1"/>
          </p:cNvSpPr>
          <p:nvPr>
            <p:ph type="title"/>
          </p:nvPr>
        </p:nvSpPr>
        <p:spPr>
          <a:xfrm>
            <a:off x="608013" y="685800"/>
            <a:ext cx="4267200" cy="3886200"/>
          </a:xfrm>
        </p:spPr>
        <p:txBody>
          <a:bodyPr anchor="b">
            <a:noAutofit/>
          </a:bodyPr>
          <a:lstStyle>
            <a:lvl1pPr algn="l" latinLnBrk="0">
              <a:defRPr kumimoji="1" lang="ja-JP" sz="4000" b="0"/>
            </a:lvl1pPr>
          </a:lstStyle>
          <a:p>
            <a:r>
              <a:rPr kumimoji="1" lang="ja-JP" altLang="en-US" smtClean="0"/>
              <a:t>マスター タイトルの書式設定</a:t>
            </a:r>
            <a:endParaRPr kumimoji="1" lang="ja-JP"/>
          </a:p>
        </p:txBody>
      </p:sp>
      <p:sp>
        <p:nvSpPr>
          <p:cNvPr id="3" name="図プレースホルダー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latinLnBrk="0">
              <a:buNone/>
              <a:defRPr kumimoji="1" lang="ja-JP" sz="24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アイコンをクリックして図を追加</a:t>
            </a:r>
            <a:endParaRPr kumimoji="1" lang="ja-JP"/>
          </a:p>
        </p:txBody>
      </p:sp>
      <p:sp>
        <p:nvSpPr>
          <p:cNvPr id="4" name="テキスト プレースホルダー 3"/>
          <p:cNvSpPr>
            <a:spLocks noGrp="1"/>
          </p:cNvSpPr>
          <p:nvPr>
            <p:ph type="body" sz="half" idx="2"/>
          </p:nvPr>
        </p:nvSpPr>
        <p:spPr>
          <a:xfrm>
            <a:off x="608013" y="4724400"/>
            <a:ext cx="4267200" cy="1447800"/>
          </a:xfrm>
        </p:spPr>
        <p:txBody>
          <a:bodyPr>
            <a:normAutofit/>
          </a:bodyPr>
          <a:lstStyle>
            <a:lvl1pPr marL="0" indent="0" latinLnBrk="0">
              <a:spcBef>
                <a:spcPts val="1200"/>
              </a:spcBef>
              <a:buNone/>
              <a:defRPr kumimoji="1" lang="ja-JP" sz="20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縦書きテキスト プレースホルダー 2"/>
          <p:cNvSpPr>
            <a:spLocks noGrp="1"/>
          </p:cNvSpPr>
          <p:nvPr>
            <p:ph type="body" orient="vert" idx="1"/>
          </p:nvPr>
        </p:nvSpPr>
        <p:spPr/>
        <p:txBody>
          <a:bodyPr vert="eaVert"/>
          <a:lstStyle>
            <a:lvl5pPr latinLnBrk="0">
              <a:defRPr kumimoji="1" lang="ja-JP"/>
            </a:lvl5pPr>
            <a:lvl6pPr latinLnBrk="0">
              <a:defRPr kumimoji="1" lang="ja-JP"/>
            </a:lvl6pPr>
            <a:lvl7pPr latinLnBrk="0">
              <a:defRPr kumimoji="1" lang="ja-JP"/>
            </a:lvl7pPr>
            <a:lvl8pPr latinLnBrk="0">
              <a:defRPr kumimoji="1" lang="ja-JP" baseline="0"/>
            </a:lvl8pPr>
            <a:lvl9pPr latinLnBrk="0">
              <a:defRPr kumimoji="1" lang="ja-JP"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75812" y="685801"/>
            <a:ext cx="1219201" cy="5486400"/>
          </a:xfrm>
        </p:spPr>
        <p:txBody>
          <a:bodyPr vert="eaVert"/>
          <a:lstStyle/>
          <a:p>
            <a:r>
              <a:rPr kumimoji="1" lang="ja-JP" altLang="en-US" smtClean="0"/>
              <a:t>マスター タイトルの書式設定</a:t>
            </a:r>
            <a:endParaRPr kumimoji="1" lang="ja-JP"/>
          </a:p>
        </p:txBody>
      </p:sp>
      <p:sp>
        <p:nvSpPr>
          <p:cNvPr id="3" name="縦書きテキスト プレースホルダー 2"/>
          <p:cNvSpPr>
            <a:spLocks noGrp="1"/>
          </p:cNvSpPr>
          <p:nvPr>
            <p:ph type="body" orient="vert" idx="1"/>
          </p:nvPr>
        </p:nvSpPr>
        <p:spPr>
          <a:xfrm>
            <a:off x="1293813" y="685800"/>
            <a:ext cx="8153399" cy="5486400"/>
          </a:xfrm>
        </p:spPr>
        <p:txBody>
          <a:bodyPr vert="eaVert"/>
          <a:lstStyle>
            <a:lvl5pPr latinLnBrk="0">
              <a:defRPr kumimoji="1" lang="ja-JP"/>
            </a:lvl5pPr>
            <a:lvl6pPr latinLnBrk="0">
              <a:defRPr kumimoji="1" lang="ja-JP"/>
            </a:lvl6pPr>
            <a:lvl7pPr latinLnBrk="0">
              <a:defRPr kumimoji="1" lang="ja-JP"/>
            </a:lvl7pPr>
            <a:lvl8pPr latinLnBrk="0">
              <a:defRPr kumimoji="1" lang="ja-JP" baseline="0"/>
            </a:lvl8pPr>
            <a:lvl9pPr latinLnBrk="0">
              <a:defRPr kumimoji="1" lang="ja-JP" baseline="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日付プレースホルダー 3"/>
          <p:cNvSpPr>
            <a:spLocks noGrp="1"/>
          </p:cNvSpPr>
          <p:nvPr>
            <p:ph type="dt" sz="half" idx="10"/>
          </p:nvPr>
        </p:nvSpPr>
        <p:spPr/>
        <p:txBody>
          <a:bodyPr/>
          <a:lstStyle/>
          <a:p>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p:txBody>
          <a:bodyPr/>
          <a:lstStyle>
            <a:lvl5pPr latinLnBrk="0">
              <a:defRPr kumimoji="1" lang="ja-JP"/>
            </a:lvl5pPr>
            <a:lvl6pPr latinLnBrk="0">
              <a:defRPr kumimoji="1" lang="ja-JP"/>
            </a:lvl6pPr>
            <a:lvl7pPr latinLnBrk="0">
              <a:defRPr kumimoji="1" lang="ja-JP"/>
            </a:lvl7pPr>
            <a:lvl8pPr latinLnBrk="0">
              <a:defRPr kumimoji="1" lang="ja-JP"/>
            </a:lvl8pPr>
            <a:lvl9pPr latinLnBrk="0">
              <a:defRPr kumimoji="1" lang="ja-JP"/>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dirty="0"/>
          </a:p>
        </p:txBody>
      </p:sp>
      <p:sp>
        <p:nvSpPr>
          <p:cNvPr id="4" name="日付プレースホルダー 3"/>
          <p:cNvSpPr>
            <a:spLocks noGrp="1"/>
          </p:cNvSpPr>
          <p:nvPr>
            <p:ph type="dt" sz="half" idx="10"/>
          </p:nvPr>
        </p:nvSpPr>
        <p:spPr/>
        <p:txBody>
          <a:bodyPr/>
          <a:lstStyle/>
          <a:p>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endParaRPr kumimoji="1" lang="ja-JP"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93813" y="3429000"/>
            <a:ext cx="9601201" cy="2286000"/>
          </a:xfrm>
        </p:spPr>
        <p:txBody>
          <a:bodyPr anchor="b">
            <a:normAutofit/>
          </a:bodyPr>
          <a:lstStyle>
            <a:lvl1pPr algn="l" latinLnBrk="0">
              <a:defRPr kumimoji="1" lang="ja-JP" sz="4800" b="0" cap="none" baseline="0"/>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293813" y="685800"/>
            <a:ext cx="7543800" cy="1066800"/>
          </a:xfrm>
        </p:spPr>
        <p:txBody>
          <a:bodyPr lIns="91440" anchor="t"/>
          <a:lstStyle>
            <a:lvl1pPr marL="0" indent="0" latinLnBrk="0">
              <a:spcBef>
                <a:spcPts val="0"/>
              </a:spcBef>
              <a:buNone/>
              <a:defRPr kumimoji="1" lang="ja-JP" sz="2000" cap="all" spc="250" baseline="0">
                <a:solidFill>
                  <a:schemeClr val="bg2"/>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p>
        </p:txBody>
      </p:sp>
      <p:sp>
        <p:nvSpPr>
          <p:cNvPr id="5" name="フッター プレースホルダー 4"/>
          <p:cNvSpPr>
            <a:spLocks noGrp="1"/>
          </p:cNvSpPr>
          <p:nvPr>
            <p:ph type="ftr" sz="quarter" idx="11"/>
          </p:nvPr>
        </p:nvSpPr>
        <p:spPr/>
        <p:txBody>
          <a:bodyPr/>
          <a:lstStyle/>
          <a:p>
            <a:endParaRPr kumimoji="1" lang="ja-JP"/>
          </a:p>
        </p:txBody>
      </p:sp>
      <p:sp>
        <p:nvSpPr>
          <p:cNvPr id="6" name="スライド番号プレースホルダー 5"/>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コンテンツ プレースホルダー 2"/>
          <p:cNvSpPr>
            <a:spLocks noGrp="1"/>
          </p:cNvSpPr>
          <p:nvPr>
            <p:ph sz="half" idx="1"/>
          </p:nvPr>
        </p:nvSpPr>
        <p:spPr>
          <a:xfrm>
            <a:off x="1293813" y="1828800"/>
            <a:ext cx="4648199" cy="43434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コンテンツ プレースホルダー 3"/>
          <p:cNvSpPr>
            <a:spLocks noGrp="1"/>
          </p:cNvSpPr>
          <p:nvPr>
            <p:ph sz="half" idx="2"/>
          </p:nvPr>
        </p:nvSpPr>
        <p:spPr>
          <a:xfrm>
            <a:off x="6246812" y="1828801"/>
            <a:ext cx="4648202" cy="43434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日付プレースホルダー 4"/>
          <p:cNvSpPr>
            <a:spLocks noGrp="1"/>
          </p:cNvSpPr>
          <p:nvPr>
            <p:ph type="dt" sz="half" idx="10"/>
          </p:nvPr>
        </p:nvSpPr>
        <p:spPr/>
        <p:txBody>
          <a:bodyPr/>
          <a:lstStyle/>
          <a:p>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293813" y="381000"/>
            <a:ext cx="9601200" cy="1143000"/>
          </a:xfrm>
        </p:spPr>
        <p:txBody>
          <a:bodyPr/>
          <a:lstStyle>
            <a:lvl1pPr latinLnBrk="0">
              <a:defRPr kumimoji="1" lang="ja-JP"/>
            </a:lvl1pPr>
          </a:lstStyle>
          <a:p>
            <a:r>
              <a:rPr kumimoji="1" lang="ja-JP" altLang="en-US" smtClean="0"/>
              <a:t>マスター タイトルの書式設定</a:t>
            </a:r>
            <a:endParaRPr kumimoji="1" lang="ja-JP"/>
          </a:p>
        </p:txBody>
      </p:sp>
      <p:sp>
        <p:nvSpPr>
          <p:cNvPr id="3" name="テキスト プレースホルダー 2"/>
          <p:cNvSpPr>
            <a:spLocks noGrp="1"/>
          </p:cNvSpPr>
          <p:nvPr>
            <p:ph type="body" idx="1"/>
          </p:nvPr>
        </p:nvSpPr>
        <p:spPr>
          <a:xfrm>
            <a:off x="1293813" y="1676400"/>
            <a:ext cx="4646376" cy="762000"/>
          </a:xfrm>
        </p:spPr>
        <p:txBody>
          <a:bodyPr anchor="ctr"/>
          <a:lstStyle>
            <a:lvl1pPr marL="0" indent="0" latinLnBrk="0">
              <a:spcBef>
                <a:spcPts val="0"/>
              </a:spcBef>
              <a:buNone/>
              <a:defRPr kumimoji="1" lang="ja-JP" sz="2400" b="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293813" y="2438400"/>
            <a:ext cx="4648199" cy="37338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5" name="テキスト プレースホルダー 4"/>
          <p:cNvSpPr>
            <a:spLocks noGrp="1"/>
          </p:cNvSpPr>
          <p:nvPr>
            <p:ph type="body" sz="quarter" idx="3"/>
          </p:nvPr>
        </p:nvSpPr>
        <p:spPr>
          <a:xfrm>
            <a:off x="6246812" y="1676400"/>
            <a:ext cx="4648201" cy="762000"/>
          </a:xfrm>
        </p:spPr>
        <p:txBody>
          <a:bodyPr anchor="ctr"/>
          <a:lstStyle>
            <a:lvl1pPr marL="0" indent="0" latinLnBrk="0">
              <a:spcBef>
                <a:spcPts val="0"/>
              </a:spcBef>
              <a:buNone/>
              <a:defRPr kumimoji="1" lang="ja-JP" sz="2400" b="0"/>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246812" y="2438400"/>
            <a:ext cx="4648201" cy="3733800"/>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7" name="日付プレースホルダー 6"/>
          <p:cNvSpPr>
            <a:spLocks noGrp="1"/>
          </p:cNvSpPr>
          <p:nvPr>
            <p:ph type="dt" sz="half" idx="10"/>
          </p:nvPr>
        </p:nvSpPr>
        <p:spPr/>
        <p:txBody>
          <a:bodyPr/>
          <a:lstStyle/>
          <a:p>
            <a:endParaRPr kumimoji="1" lang="ja-JP"/>
          </a:p>
        </p:txBody>
      </p:sp>
      <p:sp>
        <p:nvSpPr>
          <p:cNvPr id="8" name="フッター プレースホルダー 7"/>
          <p:cNvSpPr>
            <a:spLocks noGrp="1"/>
          </p:cNvSpPr>
          <p:nvPr>
            <p:ph type="ftr" sz="quarter" idx="11"/>
          </p:nvPr>
        </p:nvSpPr>
        <p:spPr/>
        <p:txBody>
          <a:bodyPr/>
          <a:lstStyle/>
          <a:p>
            <a:endParaRPr kumimoji="1" lang="ja-JP"/>
          </a:p>
        </p:txBody>
      </p:sp>
      <p:sp>
        <p:nvSpPr>
          <p:cNvPr id="9" name="スライド番号プレースホルダー 8"/>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p>
        </p:txBody>
      </p:sp>
      <p:sp>
        <p:nvSpPr>
          <p:cNvPr id="3" name="日付プレースホルダー 2"/>
          <p:cNvSpPr>
            <a:spLocks noGrp="1"/>
          </p:cNvSpPr>
          <p:nvPr>
            <p:ph type="dt" sz="half" idx="10"/>
          </p:nvPr>
        </p:nvSpPr>
        <p:spPr/>
        <p:txBody>
          <a:bodyPr/>
          <a:lstStyle/>
          <a:p>
            <a:endParaRPr kumimoji="1" lang="ja-JP"/>
          </a:p>
        </p:txBody>
      </p:sp>
      <p:sp>
        <p:nvSpPr>
          <p:cNvPr id="4" name="フッター プレースホルダー 3"/>
          <p:cNvSpPr>
            <a:spLocks noGrp="1"/>
          </p:cNvSpPr>
          <p:nvPr>
            <p:ph type="ftr" sz="quarter" idx="11"/>
          </p:nvPr>
        </p:nvSpPr>
        <p:spPr/>
        <p:txBody>
          <a:bodyPr/>
          <a:lstStyle/>
          <a:p>
            <a:endParaRPr kumimoji="1" lang="ja-JP"/>
          </a:p>
        </p:txBody>
      </p:sp>
      <p:sp>
        <p:nvSpPr>
          <p:cNvPr id="5" name="スライド番号プレースホルダー 4"/>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p>
        </p:txBody>
      </p:sp>
      <p:sp>
        <p:nvSpPr>
          <p:cNvPr id="3" name="フッター プレースホルダー 2"/>
          <p:cNvSpPr>
            <a:spLocks noGrp="1"/>
          </p:cNvSpPr>
          <p:nvPr>
            <p:ph type="ftr" sz="quarter" idx="11"/>
          </p:nvPr>
        </p:nvSpPr>
        <p:spPr/>
        <p:txBody>
          <a:bodyPr/>
          <a:lstStyle/>
          <a:p>
            <a:endParaRPr kumimoji="1" lang="ja-JP"/>
          </a:p>
        </p:txBody>
      </p:sp>
      <p:sp>
        <p:nvSpPr>
          <p:cNvPr id="4" name="スライド番号プレースホルダー 3"/>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 name="四角形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p>
        </p:txBody>
      </p:sp>
      <p:sp>
        <p:nvSpPr>
          <p:cNvPr id="11" name="四角形 10"/>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p>
        </p:txBody>
      </p:sp>
      <p:sp>
        <p:nvSpPr>
          <p:cNvPr id="2" name="タイトル 1"/>
          <p:cNvSpPr>
            <a:spLocks noGrp="1"/>
          </p:cNvSpPr>
          <p:nvPr>
            <p:ph type="title"/>
          </p:nvPr>
        </p:nvSpPr>
        <p:spPr>
          <a:xfrm>
            <a:off x="1293813" y="685800"/>
            <a:ext cx="3581400" cy="3886200"/>
          </a:xfrm>
        </p:spPr>
        <p:txBody>
          <a:bodyPr anchor="b">
            <a:noAutofit/>
          </a:bodyPr>
          <a:lstStyle>
            <a:lvl1pPr algn="l" latinLnBrk="0">
              <a:defRPr kumimoji="1" lang="ja-JP" sz="4000" b="0"/>
            </a:lvl1pPr>
          </a:lstStyle>
          <a:p>
            <a:r>
              <a:rPr kumimoji="1" lang="ja-JP" altLang="en-US" smtClean="0"/>
              <a:t>マスター タイトルの書式設定</a:t>
            </a:r>
            <a:endParaRPr kumimoji="1" lang="ja-JP"/>
          </a:p>
        </p:txBody>
      </p:sp>
      <p:sp>
        <p:nvSpPr>
          <p:cNvPr id="3" name="コンテンツ プレースホルダー 2"/>
          <p:cNvSpPr>
            <a:spLocks noGrp="1"/>
          </p:cNvSpPr>
          <p:nvPr>
            <p:ph idx="1"/>
          </p:nvPr>
        </p:nvSpPr>
        <p:spPr>
          <a:xfrm>
            <a:off x="6094413" y="685800"/>
            <a:ext cx="5484970" cy="54864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p>
        </p:txBody>
      </p:sp>
      <p:sp>
        <p:nvSpPr>
          <p:cNvPr id="4" name="テキスト プレースホルダー 3"/>
          <p:cNvSpPr>
            <a:spLocks noGrp="1"/>
          </p:cNvSpPr>
          <p:nvPr>
            <p:ph type="body" sz="half" idx="2"/>
          </p:nvPr>
        </p:nvSpPr>
        <p:spPr>
          <a:xfrm>
            <a:off x="1293813" y="4724400"/>
            <a:ext cx="3581400" cy="1401764"/>
          </a:xfrm>
        </p:spPr>
        <p:txBody>
          <a:bodyPr>
            <a:normAutofit/>
          </a:bodyPr>
          <a:lstStyle>
            <a:lvl1pPr marL="0" indent="0" latinLnBrk="0">
              <a:spcBef>
                <a:spcPts val="1200"/>
              </a:spcBef>
              <a:buNone/>
              <a:defRPr kumimoji="1" lang="ja-JP" sz="20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 name="四角形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p>
        </p:txBody>
      </p:sp>
      <p:sp>
        <p:nvSpPr>
          <p:cNvPr id="13" name="四角形 12"/>
          <p:cNvSpPr/>
          <p:nvPr/>
        </p:nvSpPr>
        <p:spPr>
          <a:xfrm>
            <a:off x="699452" y="0"/>
            <a:ext cx="4700684"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p>
        </p:txBody>
      </p:sp>
      <p:sp>
        <p:nvSpPr>
          <p:cNvPr id="2" name="タイトル 1"/>
          <p:cNvSpPr>
            <a:spLocks noGrp="1"/>
          </p:cNvSpPr>
          <p:nvPr>
            <p:ph type="title"/>
          </p:nvPr>
        </p:nvSpPr>
        <p:spPr>
          <a:xfrm>
            <a:off x="1293813" y="685800"/>
            <a:ext cx="3581400" cy="3886200"/>
          </a:xfrm>
        </p:spPr>
        <p:txBody>
          <a:bodyPr anchor="b">
            <a:noAutofit/>
          </a:bodyPr>
          <a:lstStyle>
            <a:lvl1pPr algn="l" latinLnBrk="0">
              <a:defRPr kumimoji="1" lang="ja-JP" sz="4000" b="0"/>
            </a:lvl1pPr>
          </a:lstStyle>
          <a:p>
            <a:r>
              <a:rPr kumimoji="1" lang="ja-JP" altLang="en-US" smtClean="0"/>
              <a:t>マスター タイトルの書式設定</a:t>
            </a:r>
            <a:endParaRPr kumimoji="1" lang="ja-JP"/>
          </a:p>
        </p:txBody>
      </p:sp>
      <p:sp>
        <p:nvSpPr>
          <p:cNvPr id="3" name="図プレースホルダー 2"/>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latinLnBrk="0">
              <a:buNone/>
              <a:defRPr kumimoji="1" lang="ja-JP" sz="24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smtClean="0"/>
              <a:t>アイコンをクリックして図を追加</a:t>
            </a:r>
            <a:endParaRPr kumimoji="1" lang="ja-JP"/>
          </a:p>
        </p:txBody>
      </p:sp>
      <p:sp>
        <p:nvSpPr>
          <p:cNvPr id="4" name="テキスト プレースホルダー 3"/>
          <p:cNvSpPr>
            <a:spLocks noGrp="1"/>
          </p:cNvSpPr>
          <p:nvPr>
            <p:ph type="body" sz="half" idx="2"/>
          </p:nvPr>
        </p:nvSpPr>
        <p:spPr>
          <a:xfrm>
            <a:off x="1293813" y="4724400"/>
            <a:ext cx="3581400" cy="1401764"/>
          </a:xfrm>
        </p:spPr>
        <p:txBody>
          <a:bodyPr>
            <a:normAutofit/>
          </a:bodyPr>
          <a:lstStyle>
            <a:lvl1pPr marL="0" indent="0" latinLnBrk="0">
              <a:spcBef>
                <a:spcPts val="1200"/>
              </a:spcBef>
              <a:buNone/>
              <a:defRPr kumimoji="1" lang="ja-JP" sz="20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p>
        </p:txBody>
      </p:sp>
      <p:sp>
        <p:nvSpPr>
          <p:cNvPr id="6" name="フッター プレースホルダー 5"/>
          <p:cNvSpPr>
            <a:spLocks noGrp="1"/>
          </p:cNvSpPr>
          <p:nvPr>
            <p:ph type="ftr" sz="quarter" idx="11"/>
          </p:nvPr>
        </p:nvSpPr>
        <p:spPr/>
        <p:txBody>
          <a:bodyPr/>
          <a:lstStyle/>
          <a:p>
            <a:endParaRPr kumimoji="1" lang="ja-JP"/>
          </a:p>
        </p:txBody>
      </p:sp>
      <p:sp>
        <p:nvSpPr>
          <p:cNvPr id="7" name="スライド番号プレースホルダー 6"/>
          <p:cNvSpPr>
            <a:spLocks noGrp="1"/>
          </p:cNvSpPr>
          <p:nvPr>
            <p:ph type="sldNum" sz="quarter" idx="12"/>
          </p:nvPr>
        </p:nvSpPr>
        <p:spPr/>
        <p:txBody>
          <a:bodyPr/>
          <a:lstStyle/>
          <a:p>
            <a:fld id="{299542E4-2CCF-42F6-9D92-ED568035133D}" type="slidenum">
              <a:t>‹#›</a:t>
            </a:fld>
            <a:endParaRPr kumimoji="1" lang="ja-JP"/>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kumimoji="1" lang="ja-JP"/>
              <a:t>マスター タイトルのスタイルを編集するには、ここをクリック</a:t>
            </a:r>
          </a:p>
        </p:txBody>
      </p:sp>
      <p:sp>
        <p:nvSpPr>
          <p:cNvPr id="3" name="テキスト プレースホルダー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4" name="日付プレースホルダー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latinLnBrk="0">
              <a:defRPr kumimoji="1" lang="ja-JP" sz="1000">
                <a:solidFill>
                  <a:schemeClr val="tx1">
                    <a:tint val="75000"/>
                  </a:schemeClr>
                </a:solidFill>
                <a:latin typeface="Meiryo UI" pitchFamily="34" charset="-128"/>
                <a:ea typeface="Meiryo UI" pitchFamily="34" charset="-128"/>
                <a:cs typeface="Meiryo UI" pitchFamily="34" charset="-128"/>
              </a:defRPr>
            </a:lvl1pPr>
          </a:lstStyle>
          <a:p>
            <a:endParaRPr lang="en-US" altLang="zh-CN"/>
          </a:p>
        </p:txBody>
      </p:sp>
      <p:sp>
        <p:nvSpPr>
          <p:cNvPr id="5" name="フッター プレースホルダー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latinLnBrk="0">
              <a:defRPr kumimoji="1" lang="ja-JP" sz="1000" cap="all" baseline="0">
                <a:solidFill>
                  <a:schemeClr val="tx1">
                    <a:tint val="75000"/>
                  </a:schemeClr>
                </a:solidFill>
                <a:latin typeface="Meiryo UI" pitchFamily="34" charset="-128"/>
                <a:ea typeface="Meiryo UI" pitchFamily="34" charset="-128"/>
                <a:cs typeface="Meiryo UI" pitchFamily="34" charset="-128"/>
              </a:defRPr>
            </a:lvl1pPr>
          </a:lstStyle>
          <a:p>
            <a:endParaRPr lang="zh-CN" altLang="en-US"/>
          </a:p>
        </p:txBody>
      </p:sp>
      <p:sp>
        <p:nvSpPr>
          <p:cNvPr id="6" name="スライド番号プレースホルダー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latinLnBrk="0">
              <a:defRPr kumimoji="1" lang="ja-JP" sz="1000">
                <a:solidFill>
                  <a:schemeClr val="tx1">
                    <a:tint val="75000"/>
                  </a:schemeClr>
                </a:solidFill>
                <a:latin typeface="Meiryo UI" pitchFamily="34" charset="-128"/>
                <a:ea typeface="Meiryo UI" pitchFamily="34" charset="-128"/>
                <a:cs typeface="Meiryo UI" pitchFamily="34" charset="-128"/>
              </a:defRPr>
            </a:lvl1pPr>
          </a:lstStyle>
          <a:p>
            <a:fld id="{299542E4-2CCF-42F6-9D92-ED568035133D}" type="slidenum">
              <a:rPr lang="en-US" altLang="zh-CN" smtClean="0"/>
              <a:pPr/>
              <a:t>‹#›</a:t>
            </a:fld>
            <a:endParaRPr lang="en-US" altLang="zh-CN"/>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80000"/>
        </a:lnSpc>
        <a:spcBef>
          <a:spcPct val="0"/>
        </a:spcBef>
        <a:buNone/>
        <a:defRPr kumimoji="1" lang="ja-JP" sz="4000" kern="1200">
          <a:solidFill>
            <a:schemeClr val="tx1"/>
          </a:solidFill>
          <a:latin typeface="Meiryo UI" pitchFamily="34" charset="-128"/>
          <a:ea typeface="Meiryo UI" pitchFamily="34" charset="-128"/>
          <a:cs typeface="Meiryo UI" pitchFamily="34" charset="-128"/>
        </a:defRPr>
      </a:lvl1pPr>
    </p:titleStyle>
    <p:body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はじめて障害のある学生を</a:t>
            </a:r>
            <a:r>
              <a:rPr kumimoji="1" lang="en-US" altLang="ja-JP" dirty="0" smtClean="0"/>
              <a:t/>
            </a:r>
            <a:br>
              <a:rPr kumimoji="1" lang="en-US" altLang="ja-JP" dirty="0" smtClean="0"/>
            </a:br>
            <a:r>
              <a:rPr kumimoji="1" lang="ja-JP" altLang="en-US" dirty="0" smtClean="0"/>
              <a:t>受け入れるにあたって</a:t>
            </a:r>
            <a:endParaRPr kumimoji="1" lang="ja-JP" dirty="0"/>
          </a:p>
        </p:txBody>
      </p:sp>
      <p:sp>
        <p:nvSpPr>
          <p:cNvPr id="7" name="サブタイトル 6"/>
          <p:cNvSpPr>
            <a:spLocks noGrp="1"/>
          </p:cNvSpPr>
          <p:nvPr>
            <p:ph type="subTitle" idx="1"/>
          </p:nvPr>
        </p:nvSpPr>
        <p:spPr>
          <a:xfrm>
            <a:off x="4411117" y="188640"/>
            <a:ext cx="7659959" cy="424408"/>
          </a:xfrm>
        </p:spPr>
        <p:txBody>
          <a:bodyPr>
            <a:normAutofit/>
          </a:bodyPr>
          <a:lstStyle/>
          <a:p>
            <a:pPr algn="r"/>
            <a:r>
              <a:rPr kumimoji="1" lang="ja-JP" altLang="en-US" sz="1800" dirty="0" smtClean="0">
                <a:solidFill>
                  <a:schemeClr val="bg2">
                    <a:lumMod val="40000"/>
                    <a:lumOff val="60000"/>
                  </a:schemeClr>
                </a:solidFill>
              </a:rPr>
              <a:t>本スライドは、視覚障害に考慮し、暗色の背景を使用しています</a:t>
            </a:r>
            <a:endParaRPr kumimoji="1" lang="ja-JP" altLang="en-US" sz="1800" dirty="0">
              <a:solidFill>
                <a:schemeClr val="bg2">
                  <a:lumMod val="40000"/>
                  <a:lumOff val="60000"/>
                </a:schemeClr>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8788" y="5733256"/>
            <a:ext cx="2438400" cy="801624"/>
          </a:xfrm>
          <a:prstGeom prst="rect">
            <a:avLst/>
          </a:prstGeom>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p:cNvSpPr>
            <a:spLocks noGrp="1"/>
          </p:cNvSpPr>
          <p:nvPr>
            <p:ph idx="1"/>
          </p:nvPr>
        </p:nvSpPr>
        <p:spPr>
          <a:xfrm>
            <a:off x="477788" y="1412776"/>
            <a:ext cx="11305256" cy="1152128"/>
          </a:xfrm>
        </p:spPr>
        <p:txBody>
          <a:bodyPr>
            <a:normAutofit/>
          </a:bodyPr>
          <a:lstStyle/>
          <a:p>
            <a:pPr marL="0" indent="0">
              <a:lnSpc>
                <a:spcPct val="100000"/>
              </a:lnSpc>
              <a:buNone/>
            </a:pPr>
            <a:r>
              <a:rPr lang="ja-JP" altLang="en-US" dirty="0" smtClean="0"/>
              <a:t>　学習支援の主体は、学生が所属する学部（学科）です。学部（学科）長をはじめ、授業担当教員等が主体的な役割を担う体制が必要です。</a:t>
            </a:r>
            <a:endParaRPr lang="en-US" altLang="ja-JP" b="1" dirty="0" smtClean="0"/>
          </a:p>
        </p:txBody>
      </p:sp>
      <p:sp>
        <p:nvSpPr>
          <p:cNvPr id="5"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3"/>
            </a:pPr>
            <a:r>
              <a:rPr lang="ja-JP" altLang="en-US" sz="2000" b="1" dirty="0" smtClean="0"/>
              <a:t>入学から卒業までに必要な支援</a:t>
            </a:r>
            <a:endParaRPr lang="ja-JP" altLang="en-US" sz="2000" b="1" dirty="0"/>
          </a:p>
        </p:txBody>
      </p:sp>
      <p:sp>
        <p:nvSpPr>
          <p:cNvPr id="7" name="コンテンツ プレースホルダー 13"/>
          <p:cNvSpPr txBox="1">
            <a:spLocks/>
          </p:cNvSpPr>
          <p:nvPr/>
        </p:nvSpPr>
        <p:spPr>
          <a:xfrm>
            <a:off x="261764" y="476672"/>
            <a:ext cx="7488832"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14350" indent="-514350">
              <a:buFont typeface="+mj-lt"/>
              <a:buAutoNum type="arabicPeriod" startAt="2"/>
            </a:pPr>
            <a:r>
              <a:rPr lang="ja-JP" altLang="en-US" sz="3200" dirty="0" smtClean="0"/>
              <a:t>入学後はどんな支援をすればいいの？</a:t>
            </a:r>
            <a:endParaRPr lang="en-US" altLang="ja-JP" sz="3200" dirty="0" smtClean="0"/>
          </a:p>
          <a:p>
            <a:pPr lvl="1">
              <a:buFont typeface="Wingdings" panose="05000000000000000000" pitchFamily="2" charset="2"/>
              <a:buChar char="n"/>
            </a:pPr>
            <a:r>
              <a:rPr lang="ja-JP" altLang="en-US" sz="2400" dirty="0" smtClean="0"/>
              <a:t>学習支援</a:t>
            </a:r>
            <a:endParaRPr lang="ja-JP" altLang="en-US" sz="2400" dirty="0"/>
          </a:p>
        </p:txBody>
      </p:sp>
      <p:graphicFrame>
        <p:nvGraphicFramePr>
          <p:cNvPr id="6" name="図表 5"/>
          <p:cNvGraphicFramePr/>
          <p:nvPr>
            <p:extLst>
              <p:ext uri="{D42A27DB-BD31-4B8C-83A1-F6EECF244321}">
                <p14:modId xmlns:p14="http://schemas.microsoft.com/office/powerpoint/2010/main" val="3455685903"/>
              </p:ext>
            </p:extLst>
          </p:nvPr>
        </p:nvGraphicFramePr>
        <p:xfrm>
          <a:off x="837828" y="2348880"/>
          <a:ext cx="1101722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19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3"/>
            </a:pPr>
            <a:r>
              <a:rPr lang="ja-JP" altLang="en-US" sz="2000" b="1" dirty="0" smtClean="0"/>
              <a:t>入学から卒業までに必要な支援</a:t>
            </a:r>
            <a:endParaRPr lang="ja-JP" altLang="en-US" sz="2000" b="1" dirty="0"/>
          </a:p>
        </p:txBody>
      </p:sp>
      <p:sp>
        <p:nvSpPr>
          <p:cNvPr id="8" name="コンテンツ プレースホルダー 13"/>
          <p:cNvSpPr txBox="1">
            <a:spLocks/>
          </p:cNvSpPr>
          <p:nvPr/>
        </p:nvSpPr>
        <p:spPr>
          <a:xfrm>
            <a:off x="261764" y="476672"/>
            <a:ext cx="3168352" cy="504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lvl="1">
              <a:buFont typeface="Wingdings" panose="05000000000000000000" pitchFamily="2" charset="2"/>
              <a:buChar char="n"/>
            </a:pPr>
            <a:r>
              <a:rPr lang="ja-JP" altLang="en-US" sz="2400" dirty="0" smtClean="0"/>
              <a:t>学生生活支援</a:t>
            </a:r>
            <a:endParaRPr lang="ja-JP" altLang="en-US" sz="24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804861280"/>
              </p:ext>
            </p:extLst>
          </p:nvPr>
        </p:nvGraphicFramePr>
        <p:xfrm>
          <a:off x="621804" y="728700"/>
          <a:ext cx="11065295" cy="5868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43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3"/>
            </a:pPr>
            <a:r>
              <a:rPr lang="ja-JP" altLang="en-US" sz="2000" b="1" dirty="0" smtClean="0"/>
              <a:t>入学から卒業までに必要な支援</a:t>
            </a:r>
            <a:endParaRPr lang="ja-JP" altLang="en-US" sz="2000" b="1" dirty="0"/>
          </a:p>
        </p:txBody>
      </p:sp>
      <p:sp>
        <p:nvSpPr>
          <p:cNvPr id="7" name="コンテンツ プレースホルダー 13"/>
          <p:cNvSpPr txBox="1">
            <a:spLocks/>
          </p:cNvSpPr>
          <p:nvPr/>
        </p:nvSpPr>
        <p:spPr>
          <a:xfrm>
            <a:off x="261764" y="476672"/>
            <a:ext cx="3168352" cy="504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lvl="1">
              <a:buFont typeface="Wingdings" panose="05000000000000000000" pitchFamily="2" charset="2"/>
              <a:buChar char="n"/>
            </a:pPr>
            <a:r>
              <a:rPr lang="ja-JP" altLang="en-US" sz="2400" dirty="0" smtClean="0"/>
              <a:t>就職支援</a:t>
            </a:r>
            <a:endParaRPr lang="ja-JP" altLang="en-US" sz="24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81518473"/>
              </p:ext>
            </p:extLst>
          </p:nvPr>
        </p:nvGraphicFramePr>
        <p:xfrm>
          <a:off x="1317748" y="1117848"/>
          <a:ext cx="9601200" cy="5191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07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3"/>
            </a:pPr>
            <a:r>
              <a:rPr lang="ja-JP" altLang="en-US" sz="2000" b="1" dirty="0" smtClean="0"/>
              <a:t>入学から卒業までに必要な支援</a:t>
            </a:r>
            <a:endParaRPr lang="ja-JP" altLang="en-US" sz="2000" b="1" dirty="0"/>
          </a:p>
        </p:txBody>
      </p:sp>
      <p:sp>
        <p:nvSpPr>
          <p:cNvPr id="7" name="コンテンツ プレースホルダー 13"/>
          <p:cNvSpPr txBox="1">
            <a:spLocks/>
          </p:cNvSpPr>
          <p:nvPr/>
        </p:nvSpPr>
        <p:spPr>
          <a:xfrm>
            <a:off x="261764" y="476672"/>
            <a:ext cx="7488832"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14350" indent="-514350">
              <a:buFont typeface="+mj-lt"/>
              <a:buAutoNum type="arabicPeriod" startAt="3"/>
            </a:pPr>
            <a:r>
              <a:rPr lang="ja-JP" altLang="en-US" sz="3200" dirty="0" smtClean="0"/>
              <a:t>障害種別の支援について知りたい</a:t>
            </a:r>
            <a:endParaRPr lang="en-US" altLang="ja-JP" sz="3200" dirty="0" smtClean="0"/>
          </a:p>
          <a:p>
            <a:pPr lvl="1">
              <a:buFont typeface="Wingdings" panose="05000000000000000000" pitchFamily="2" charset="2"/>
              <a:buChar char="n"/>
            </a:pPr>
            <a:r>
              <a:rPr lang="ja-JP" altLang="en-US" sz="2400" dirty="0" smtClean="0"/>
              <a:t>視覚障害学生への支援</a:t>
            </a:r>
            <a:endParaRPr lang="ja-JP" altLang="en-US" sz="24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545652355"/>
              </p:ext>
            </p:extLst>
          </p:nvPr>
        </p:nvGraphicFramePr>
        <p:xfrm>
          <a:off x="261764" y="1556792"/>
          <a:ext cx="11449272" cy="484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30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3"/>
            </a:pPr>
            <a:r>
              <a:rPr lang="ja-JP" altLang="en-US" sz="2000" b="1" dirty="0" smtClean="0"/>
              <a:t>入学から卒業までに必要な支援</a:t>
            </a:r>
            <a:endParaRPr lang="ja-JP" altLang="en-US" sz="2000" b="1" dirty="0"/>
          </a:p>
        </p:txBody>
      </p:sp>
      <p:sp>
        <p:nvSpPr>
          <p:cNvPr id="7" name="コンテンツ プレースホルダー 13"/>
          <p:cNvSpPr txBox="1">
            <a:spLocks/>
          </p:cNvSpPr>
          <p:nvPr/>
        </p:nvSpPr>
        <p:spPr>
          <a:xfrm>
            <a:off x="-170284" y="885800"/>
            <a:ext cx="7488832" cy="72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lvl="1">
              <a:buFont typeface="Wingdings" panose="05000000000000000000" pitchFamily="2" charset="2"/>
              <a:buChar char="n"/>
            </a:pPr>
            <a:r>
              <a:rPr lang="ja-JP" altLang="en-US" sz="2400" dirty="0" smtClean="0"/>
              <a:t>聴覚障害学生への支援</a:t>
            </a:r>
            <a:endParaRPr lang="ja-JP" altLang="en-US" sz="24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855524207"/>
              </p:ext>
            </p:extLst>
          </p:nvPr>
        </p:nvGraphicFramePr>
        <p:xfrm>
          <a:off x="261764" y="1389856"/>
          <a:ext cx="11449272" cy="484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3"/>
            </a:pPr>
            <a:r>
              <a:rPr lang="ja-JP" altLang="en-US" sz="2000" b="1" dirty="0" smtClean="0"/>
              <a:t>入学から卒業までに必要な支援</a:t>
            </a:r>
            <a:endParaRPr lang="ja-JP" altLang="en-US" sz="2000" b="1" dirty="0"/>
          </a:p>
        </p:txBody>
      </p:sp>
      <p:sp>
        <p:nvSpPr>
          <p:cNvPr id="7" name="コンテンツ プレースホルダー 13"/>
          <p:cNvSpPr txBox="1">
            <a:spLocks/>
          </p:cNvSpPr>
          <p:nvPr/>
        </p:nvSpPr>
        <p:spPr>
          <a:xfrm>
            <a:off x="-170284" y="885800"/>
            <a:ext cx="7488832" cy="72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lvl="1">
              <a:buFont typeface="Wingdings" panose="05000000000000000000" pitchFamily="2" charset="2"/>
              <a:buChar char="n"/>
            </a:pPr>
            <a:r>
              <a:rPr lang="ja-JP" altLang="en-US" sz="2400" dirty="0" smtClean="0"/>
              <a:t>肢体不自由学生への支援</a:t>
            </a:r>
            <a:endParaRPr lang="ja-JP" altLang="en-US" sz="24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452632602"/>
              </p:ext>
            </p:extLst>
          </p:nvPr>
        </p:nvGraphicFramePr>
        <p:xfrm>
          <a:off x="261764" y="1389856"/>
          <a:ext cx="11449272" cy="484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06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3"/>
            </a:pPr>
            <a:r>
              <a:rPr lang="ja-JP" altLang="en-US" sz="2000" b="1" dirty="0" smtClean="0"/>
              <a:t>入学から卒業までに必要な支援</a:t>
            </a:r>
            <a:endParaRPr lang="ja-JP" altLang="en-US" sz="2000" b="1" dirty="0"/>
          </a:p>
        </p:txBody>
      </p:sp>
      <p:sp>
        <p:nvSpPr>
          <p:cNvPr id="7" name="コンテンツ プレースホルダー 13"/>
          <p:cNvSpPr txBox="1">
            <a:spLocks/>
          </p:cNvSpPr>
          <p:nvPr/>
        </p:nvSpPr>
        <p:spPr>
          <a:xfrm>
            <a:off x="-170284" y="885800"/>
            <a:ext cx="7488832" cy="72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lvl="1">
              <a:buFont typeface="Wingdings" panose="05000000000000000000" pitchFamily="2" charset="2"/>
              <a:buChar char="n"/>
            </a:pPr>
            <a:r>
              <a:rPr lang="ja-JP" altLang="en-US" sz="2400" dirty="0" smtClean="0"/>
              <a:t>病弱・虚弱学生への支援</a:t>
            </a:r>
            <a:endParaRPr lang="ja-JP" altLang="en-US" sz="24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128874193"/>
              </p:ext>
            </p:extLst>
          </p:nvPr>
        </p:nvGraphicFramePr>
        <p:xfrm>
          <a:off x="261764" y="1389856"/>
          <a:ext cx="11449272" cy="484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33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3"/>
            </a:pPr>
            <a:r>
              <a:rPr lang="ja-JP" altLang="en-US" sz="2000" b="1" dirty="0" smtClean="0"/>
              <a:t>入学から卒業までに必要な支援</a:t>
            </a:r>
            <a:endParaRPr lang="ja-JP" altLang="en-US" sz="2000" b="1" dirty="0"/>
          </a:p>
        </p:txBody>
      </p:sp>
      <p:sp>
        <p:nvSpPr>
          <p:cNvPr id="7" name="コンテンツ プレースホルダー 13"/>
          <p:cNvSpPr txBox="1">
            <a:spLocks/>
          </p:cNvSpPr>
          <p:nvPr/>
        </p:nvSpPr>
        <p:spPr>
          <a:xfrm>
            <a:off x="-170284" y="885800"/>
            <a:ext cx="7488832" cy="72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lvl="1">
              <a:buFont typeface="Wingdings" panose="05000000000000000000" pitchFamily="2" charset="2"/>
              <a:buChar char="n"/>
            </a:pPr>
            <a:r>
              <a:rPr lang="ja-JP" altLang="en-US" sz="2400" dirty="0" smtClean="0"/>
              <a:t>発達障害学生への支援</a:t>
            </a:r>
            <a:endParaRPr lang="ja-JP" altLang="en-US" sz="24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986674359"/>
              </p:ext>
            </p:extLst>
          </p:nvPr>
        </p:nvGraphicFramePr>
        <p:xfrm>
          <a:off x="261764" y="1389856"/>
          <a:ext cx="11449272" cy="484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9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3"/>
            </a:pPr>
            <a:r>
              <a:rPr lang="ja-JP" altLang="en-US" sz="2000" b="1" dirty="0" smtClean="0"/>
              <a:t>入学から卒業までに必要な支援</a:t>
            </a:r>
            <a:endParaRPr lang="ja-JP" altLang="en-US" sz="2000" b="1" dirty="0"/>
          </a:p>
        </p:txBody>
      </p:sp>
      <p:sp>
        <p:nvSpPr>
          <p:cNvPr id="7" name="コンテンツ プレースホルダー 13"/>
          <p:cNvSpPr txBox="1">
            <a:spLocks/>
          </p:cNvSpPr>
          <p:nvPr/>
        </p:nvSpPr>
        <p:spPr>
          <a:xfrm>
            <a:off x="-170284" y="885800"/>
            <a:ext cx="7488832" cy="720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lvl="1">
              <a:buFont typeface="Wingdings" panose="05000000000000000000" pitchFamily="2" charset="2"/>
              <a:buChar char="n"/>
            </a:pPr>
            <a:r>
              <a:rPr lang="ja-JP" altLang="en-US" sz="2400" dirty="0" smtClean="0"/>
              <a:t>精神障害学生への支援</a:t>
            </a:r>
            <a:endParaRPr lang="ja-JP" altLang="en-US" sz="2400"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621627799"/>
              </p:ext>
            </p:extLst>
          </p:nvPr>
        </p:nvGraphicFramePr>
        <p:xfrm>
          <a:off x="261764" y="1389856"/>
          <a:ext cx="11449272" cy="484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7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p:cNvSpPr>
            <a:spLocks noGrp="1"/>
          </p:cNvSpPr>
          <p:nvPr>
            <p:ph idx="1"/>
          </p:nvPr>
        </p:nvSpPr>
        <p:spPr>
          <a:xfrm>
            <a:off x="333772" y="764704"/>
            <a:ext cx="5832648" cy="5904656"/>
          </a:xfrm>
        </p:spPr>
        <p:txBody>
          <a:bodyPr>
            <a:normAutofit/>
          </a:bodyPr>
          <a:lstStyle/>
          <a:p>
            <a:pPr marL="514350" indent="-514350">
              <a:buFont typeface="+mj-lt"/>
              <a:buAutoNum type="romanUcPeriod"/>
            </a:pPr>
            <a:r>
              <a:rPr lang="ja-JP" altLang="en-US" b="1" dirty="0" smtClean="0"/>
              <a:t>知っておきたい最近の動向</a:t>
            </a:r>
            <a:endParaRPr lang="en-US" altLang="ja-JP" b="1" dirty="0" smtClean="0"/>
          </a:p>
          <a:p>
            <a:pPr marL="822960" lvl="1" indent="-457200">
              <a:buFont typeface="+mj-lt"/>
              <a:buAutoNum type="arabicPeriod"/>
            </a:pPr>
            <a:r>
              <a:rPr lang="ja-JP" altLang="en-US" dirty="0" smtClean="0"/>
              <a:t>障害のある学生ってどのくらいいるの？</a:t>
            </a:r>
            <a:endParaRPr lang="en-US" altLang="ja-JP" dirty="0" smtClean="0"/>
          </a:p>
          <a:p>
            <a:pPr lvl="2">
              <a:buFont typeface="Wingdings" panose="05000000000000000000" pitchFamily="2" charset="2"/>
              <a:buChar char="n"/>
            </a:pPr>
            <a:r>
              <a:rPr lang="ja-JP" altLang="en-US" dirty="0" smtClean="0"/>
              <a:t>大学等における障害のある学生の在籍状況</a:t>
            </a:r>
            <a:endParaRPr lang="en-US" altLang="ja-JP" dirty="0" smtClean="0"/>
          </a:p>
          <a:p>
            <a:pPr marL="822960" lvl="1" indent="-457200">
              <a:buFont typeface="+mj-lt"/>
              <a:buAutoNum type="arabicPeriod"/>
            </a:pPr>
            <a:r>
              <a:rPr lang="ja-JP" altLang="en-US" dirty="0"/>
              <a:t>障害学生</a:t>
            </a:r>
            <a:r>
              <a:rPr lang="ja-JP" altLang="en-US" dirty="0" smtClean="0"/>
              <a:t>支援についての国の方針を把握しよう</a:t>
            </a:r>
            <a:endParaRPr lang="en-US" altLang="ja-JP" dirty="0" smtClean="0"/>
          </a:p>
          <a:p>
            <a:pPr lvl="2">
              <a:buFont typeface="Wingdings" panose="05000000000000000000" pitchFamily="2" charset="2"/>
              <a:buChar char="n"/>
            </a:pPr>
            <a:r>
              <a:rPr lang="ja-JP" altLang="en-US" dirty="0" smtClean="0"/>
              <a:t>障害者差別解消法に基づく法的措置</a:t>
            </a:r>
            <a:endParaRPr lang="en-US" altLang="ja-JP" dirty="0" smtClean="0"/>
          </a:p>
          <a:p>
            <a:pPr lvl="2">
              <a:buFont typeface="Wingdings" panose="05000000000000000000" pitchFamily="2" charset="2"/>
              <a:buChar char="n"/>
            </a:pPr>
            <a:r>
              <a:rPr lang="ja-JP" altLang="en-US" dirty="0" smtClean="0"/>
              <a:t>合理的配慮の提供とは</a:t>
            </a:r>
            <a:endParaRPr lang="en-US" altLang="ja-JP" dirty="0" smtClean="0"/>
          </a:p>
          <a:p>
            <a:pPr lvl="2">
              <a:buFont typeface="Wingdings" panose="05000000000000000000" pitchFamily="2" charset="2"/>
              <a:buChar char="n"/>
            </a:pPr>
            <a:endParaRPr lang="en-US" altLang="ja-JP" dirty="0" smtClean="0"/>
          </a:p>
          <a:p>
            <a:pPr marL="457200" indent="-457200">
              <a:buFont typeface="+mj-lt"/>
              <a:buAutoNum type="romanUcPeriod"/>
            </a:pPr>
            <a:r>
              <a:rPr kumimoji="1" lang="ja-JP" altLang="en-US" b="1" dirty="0" smtClean="0"/>
              <a:t>支援を実施するための体制整備</a:t>
            </a:r>
            <a:endParaRPr kumimoji="1" lang="en-US" altLang="ja-JP" b="1" dirty="0" smtClean="0"/>
          </a:p>
          <a:p>
            <a:pPr marL="822960" lvl="1" indent="-457200">
              <a:buFont typeface="+mj-lt"/>
              <a:buAutoNum type="arabicPeriod"/>
            </a:pPr>
            <a:r>
              <a:rPr lang="ja-JP" altLang="en-US" dirty="0"/>
              <a:t>障害学生</a:t>
            </a:r>
            <a:r>
              <a:rPr lang="ja-JP" altLang="en-US" dirty="0" smtClean="0"/>
              <a:t>支援って何をするの？</a:t>
            </a:r>
            <a:endParaRPr lang="en-US" altLang="ja-JP" dirty="0" smtClean="0"/>
          </a:p>
          <a:p>
            <a:pPr lvl="2">
              <a:buFont typeface="Wingdings" panose="05000000000000000000" pitchFamily="2" charset="2"/>
              <a:buChar char="n"/>
            </a:pPr>
            <a:r>
              <a:rPr kumimoji="1" lang="ja-JP" altLang="en-US" dirty="0" smtClean="0"/>
              <a:t>障害</a:t>
            </a:r>
            <a:r>
              <a:rPr kumimoji="1" lang="ja-JP" altLang="en-US" dirty="0"/>
              <a:t>学生</a:t>
            </a:r>
            <a:r>
              <a:rPr kumimoji="1" lang="ja-JP" altLang="en-US" dirty="0" smtClean="0"/>
              <a:t>支援に求められること</a:t>
            </a:r>
            <a:endParaRPr kumimoji="1" lang="en-US" altLang="ja-JP" dirty="0" smtClean="0"/>
          </a:p>
          <a:p>
            <a:pPr marL="822960" lvl="1" indent="-457200">
              <a:buFont typeface="+mj-lt"/>
              <a:buAutoNum type="arabicPeriod"/>
            </a:pPr>
            <a:r>
              <a:rPr kumimoji="1" lang="ja-JP" altLang="en-US" dirty="0" smtClean="0"/>
              <a:t>どんな部署がどんな業務をするの？</a:t>
            </a:r>
            <a:endParaRPr kumimoji="1" lang="en-US" altLang="ja-JP" dirty="0" smtClean="0"/>
          </a:p>
          <a:p>
            <a:pPr lvl="2">
              <a:buFont typeface="Wingdings" panose="05000000000000000000" pitchFamily="2" charset="2"/>
              <a:buChar char="n"/>
            </a:pPr>
            <a:r>
              <a:rPr lang="ja-JP" altLang="en-US" dirty="0" smtClean="0"/>
              <a:t>支援体制（組織フローチャート）</a:t>
            </a:r>
            <a:endParaRPr lang="en-US" altLang="ja-JP" dirty="0" smtClean="0"/>
          </a:p>
          <a:p>
            <a:pPr lvl="2">
              <a:buFont typeface="Wingdings" panose="05000000000000000000" pitchFamily="2" charset="2"/>
              <a:buChar char="n"/>
            </a:pPr>
            <a:r>
              <a:rPr lang="ja-JP" altLang="en-US" dirty="0" smtClean="0"/>
              <a:t>支援の申し出があったら</a:t>
            </a:r>
            <a:endParaRPr lang="en-US" altLang="ja-JP" dirty="0" smtClean="0"/>
          </a:p>
        </p:txBody>
      </p:sp>
      <p:sp>
        <p:nvSpPr>
          <p:cNvPr id="5" name="コンテンツ プレースホルダー 13"/>
          <p:cNvSpPr txBox="1">
            <a:spLocks/>
          </p:cNvSpPr>
          <p:nvPr/>
        </p:nvSpPr>
        <p:spPr>
          <a:xfrm>
            <a:off x="6742484" y="764704"/>
            <a:ext cx="5832648" cy="5904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14350" indent="-514350">
              <a:buFont typeface="+mj-lt"/>
              <a:buAutoNum type="romanUcPeriod" startAt="3"/>
            </a:pPr>
            <a:r>
              <a:rPr lang="ja-JP" altLang="en-US" b="1" dirty="0" smtClean="0"/>
              <a:t>入学から卒業までの必要な支援</a:t>
            </a:r>
          </a:p>
          <a:p>
            <a:pPr marL="822960" lvl="1" indent="-457200">
              <a:buFont typeface="+mj-lt"/>
              <a:buAutoNum type="arabicPeriod"/>
            </a:pPr>
            <a:r>
              <a:rPr lang="ja-JP" altLang="en-US" dirty="0" smtClean="0"/>
              <a:t>入学前に準備しておくことは？</a:t>
            </a:r>
          </a:p>
          <a:p>
            <a:pPr lvl="2">
              <a:buFont typeface="Wingdings" panose="05000000000000000000" pitchFamily="2" charset="2"/>
              <a:buChar char="n"/>
            </a:pPr>
            <a:r>
              <a:rPr lang="ja-JP" altLang="en-US" dirty="0" smtClean="0"/>
              <a:t>入学までの支援</a:t>
            </a:r>
          </a:p>
          <a:p>
            <a:pPr marL="822960" lvl="1" indent="-457200">
              <a:buFont typeface="+mj-lt"/>
              <a:buAutoNum type="arabicPeriod"/>
            </a:pPr>
            <a:r>
              <a:rPr lang="ja-JP" altLang="en-US" dirty="0" smtClean="0"/>
              <a:t>入学後はどんな支援をすればいいの？</a:t>
            </a:r>
          </a:p>
          <a:p>
            <a:pPr lvl="2">
              <a:buFont typeface="Wingdings" panose="05000000000000000000" pitchFamily="2" charset="2"/>
              <a:buChar char="n"/>
            </a:pPr>
            <a:r>
              <a:rPr lang="ja-JP" altLang="en-US" dirty="0" smtClean="0"/>
              <a:t>学習支援</a:t>
            </a:r>
          </a:p>
          <a:p>
            <a:pPr lvl="2">
              <a:buFont typeface="Wingdings" panose="05000000000000000000" pitchFamily="2" charset="2"/>
              <a:buChar char="n"/>
            </a:pPr>
            <a:r>
              <a:rPr lang="ja-JP" altLang="en-US" dirty="0" smtClean="0"/>
              <a:t>学生生活支援</a:t>
            </a:r>
          </a:p>
          <a:p>
            <a:pPr lvl="2">
              <a:buFont typeface="Wingdings" panose="05000000000000000000" pitchFamily="2" charset="2"/>
              <a:buChar char="n"/>
            </a:pPr>
            <a:r>
              <a:rPr lang="ja-JP" altLang="en-US" dirty="0" smtClean="0"/>
              <a:t>就職支援</a:t>
            </a:r>
          </a:p>
          <a:p>
            <a:pPr marL="822960" lvl="1" indent="-457200">
              <a:buFont typeface="+mj-lt"/>
              <a:buAutoNum type="arabicPeriod"/>
            </a:pPr>
            <a:r>
              <a:rPr lang="ja-JP" altLang="en-US" dirty="0" smtClean="0"/>
              <a:t>障害種別の支援について知りたい</a:t>
            </a:r>
          </a:p>
          <a:p>
            <a:pPr lvl="2">
              <a:buFont typeface="Wingdings" panose="05000000000000000000" pitchFamily="2" charset="2"/>
              <a:buChar char="n"/>
            </a:pPr>
            <a:r>
              <a:rPr lang="ja-JP" altLang="en-US" dirty="0" smtClean="0"/>
              <a:t>視覚障害学生への支援</a:t>
            </a:r>
          </a:p>
          <a:p>
            <a:pPr lvl="2">
              <a:buFont typeface="Wingdings" panose="05000000000000000000" pitchFamily="2" charset="2"/>
              <a:buChar char="n"/>
            </a:pPr>
            <a:r>
              <a:rPr lang="ja-JP" altLang="en-US" dirty="0" smtClean="0"/>
              <a:t>聴覚障害学生への支援</a:t>
            </a:r>
          </a:p>
          <a:p>
            <a:pPr lvl="2">
              <a:buFont typeface="Wingdings" panose="05000000000000000000" pitchFamily="2" charset="2"/>
              <a:buChar char="n"/>
            </a:pPr>
            <a:r>
              <a:rPr lang="ja-JP" altLang="en-US" dirty="0" smtClean="0"/>
              <a:t>肢体不自由学生への支援</a:t>
            </a:r>
          </a:p>
          <a:p>
            <a:pPr lvl="2">
              <a:buFont typeface="Wingdings" panose="05000000000000000000" pitchFamily="2" charset="2"/>
              <a:buChar char="n"/>
            </a:pPr>
            <a:r>
              <a:rPr lang="ja-JP" altLang="en-US" dirty="0" smtClean="0"/>
              <a:t>病弱・虚弱学生への支援</a:t>
            </a:r>
          </a:p>
          <a:p>
            <a:pPr lvl="2">
              <a:buFont typeface="Wingdings" panose="05000000000000000000" pitchFamily="2" charset="2"/>
              <a:buChar char="n"/>
            </a:pPr>
            <a:r>
              <a:rPr lang="ja-JP" altLang="en-US" dirty="0" smtClean="0"/>
              <a:t>発達障害学生への支援</a:t>
            </a:r>
          </a:p>
          <a:p>
            <a:pPr lvl="2">
              <a:buFont typeface="Wingdings" panose="05000000000000000000" pitchFamily="2" charset="2"/>
              <a:buChar char="n"/>
            </a:pPr>
            <a:r>
              <a:rPr lang="ja-JP" altLang="en-US" dirty="0" smtClean="0"/>
              <a:t>精神障害学生への支援</a:t>
            </a:r>
          </a:p>
        </p:txBody>
      </p:sp>
    </p:spTree>
    <p:extLst>
      <p:ext uri="{BB962C8B-B14F-4D97-AF65-F5344CB8AC3E}">
        <p14:creationId xmlns:p14="http://schemas.microsoft.com/office/powerpoint/2010/main" val="97925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261764" y="188640"/>
            <a:ext cx="6552728" cy="671736"/>
          </a:xfrm>
        </p:spPr>
        <p:txBody>
          <a:bodyPr anchor="t">
            <a:normAutofit/>
          </a:bodyPr>
          <a:lstStyle/>
          <a:p>
            <a:pPr marL="857250" indent="-857250">
              <a:buFont typeface="+mj-lt"/>
              <a:buAutoNum type="romanUcPeriod"/>
            </a:pPr>
            <a:r>
              <a:rPr kumimoji="1" lang="ja-JP" altLang="en-US" dirty="0" smtClean="0"/>
              <a:t>知っておきたい最近の動向</a:t>
            </a:r>
            <a:endParaRPr kumimoji="1" lang="ja-JP" dirty="0"/>
          </a:p>
        </p:txBody>
      </p:sp>
      <p:sp>
        <p:nvSpPr>
          <p:cNvPr id="14" name="コンテンツ プレースホルダー 13"/>
          <p:cNvSpPr>
            <a:spLocks noGrp="1"/>
          </p:cNvSpPr>
          <p:nvPr>
            <p:ph idx="1"/>
          </p:nvPr>
        </p:nvSpPr>
        <p:spPr>
          <a:xfrm>
            <a:off x="1197868" y="2276872"/>
            <a:ext cx="4296542" cy="3397326"/>
          </a:xfrm>
        </p:spPr>
        <p:txBody>
          <a:bodyPr>
            <a:noAutofit/>
          </a:bodyPr>
          <a:lstStyle/>
          <a:p>
            <a:pPr marL="0" indent="0">
              <a:lnSpc>
                <a:spcPct val="120000"/>
              </a:lnSpc>
              <a:buNone/>
            </a:pPr>
            <a:r>
              <a:rPr lang="ja-JP" altLang="en-US" sz="2800" dirty="0" smtClean="0"/>
              <a:t>障害学生在籍校　</a:t>
            </a:r>
            <a:r>
              <a:rPr lang="en-US" altLang="ja-JP" sz="2800" dirty="0" smtClean="0"/>
              <a:t>833</a:t>
            </a:r>
            <a:r>
              <a:rPr lang="ja-JP" altLang="en-US" sz="2800" dirty="0" smtClean="0"/>
              <a:t>校</a:t>
            </a:r>
            <a:r>
              <a:rPr lang="en-US" altLang="ja-JP" sz="2800" dirty="0"/>
              <a:t/>
            </a:r>
            <a:br>
              <a:rPr lang="en-US" altLang="ja-JP" sz="2800" dirty="0"/>
            </a:br>
            <a:r>
              <a:rPr lang="ja-JP" altLang="en-US" dirty="0" smtClean="0"/>
              <a:t>（全学校数の</a:t>
            </a:r>
            <a:r>
              <a:rPr lang="en-US" altLang="ja-JP" dirty="0" smtClean="0"/>
              <a:t>70.3</a:t>
            </a:r>
            <a:r>
              <a:rPr lang="ja-JP" altLang="en-US" dirty="0" smtClean="0"/>
              <a:t>％）</a:t>
            </a:r>
            <a:endParaRPr lang="en-US" altLang="ja-JP" dirty="0" smtClean="0"/>
          </a:p>
          <a:p>
            <a:pPr marL="0" indent="0">
              <a:lnSpc>
                <a:spcPct val="120000"/>
              </a:lnSpc>
              <a:buNone/>
            </a:pPr>
            <a:r>
              <a:rPr lang="ja-JP" altLang="en-US" sz="2800" dirty="0" smtClean="0"/>
              <a:t>支援実施校　</a:t>
            </a:r>
            <a:r>
              <a:rPr lang="en-US" altLang="ja-JP" sz="2800" dirty="0" smtClean="0"/>
              <a:t>700</a:t>
            </a:r>
            <a:r>
              <a:rPr lang="ja-JP" altLang="en-US" sz="2800" dirty="0" smtClean="0"/>
              <a:t>校</a:t>
            </a:r>
            <a:r>
              <a:rPr lang="en-US" altLang="ja-JP" sz="2800" dirty="0" smtClean="0"/>
              <a:t/>
            </a:r>
            <a:br>
              <a:rPr lang="en-US" altLang="ja-JP" sz="2800" dirty="0" smtClean="0"/>
            </a:br>
            <a:r>
              <a:rPr lang="ja-JP" altLang="en-US" dirty="0" smtClean="0"/>
              <a:t>（全学校数の</a:t>
            </a:r>
            <a:r>
              <a:rPr lang="en-US" altLang="ja-JP" dirty="0" smtClean="0"/>
              <a:t>59.1</a:t>
            </a:r>
            <a:r>
              <a:rPr lang="ja-JP" altLang="en-US" dirty="0" smtClean="0"/>
              <a:t>％）</a:t>
            </a:r>
            <a:endParaRPr lang="en-US" altLang="ja-JP" dirty="0" smtClean="0"/>
          </a:p>
          <a:p>
            <a:pPr marL="0" indent="0">
              <a:lnSpc>
                <a:spcPct val="120000"/>
              </a:lnSpc>
              <a:buNone/>
            </a:pPr>
            <a:r>
              <a:rPr lang="ja-JP" altLang="en-US" sz="2800" dirty="0" smtClean="0"/>
              <a:t>障害学生　</a:t>
            </a:r>
            <a:r>
              <a:rPr lang="en-US" altLang="ja-JP" sz="2800" dirty="0" smtClean="0"/>
              <a:t>14,127</a:t>
            </a:r>
            <a:r>
              <a:rPr lang="ja-JP" altLang="en-US" sz="2800" dirty="0" smtClean="0"/>
              <a:t>人</a:t>
            </a:r>
            <a:r>
              <a:rPr lang="en-US" altLang="ja-JP" sz="2800" dirty="0" smtClean="0"/>
              <a:t/>
            </a:r>
            <a:br>
              <a:rPr lang="en-US" altLang="ja-JP" sz="2800" dirty="0" smtClean="0"/>
            </a:br>
            <a:r>
              <a:rPr lang="ja-JP" altLang="en-US" dirty="0" smtClean="0"/>
              <a:t>（全学生数の</a:t>
            </a:r>
            <a:r>
              <a:rPr lang="en-US" altLang="ja-JP" dirty="0" smtClean="0"/>
              <a:t>0.44</a:t>
            </a:r>
            <a:r>
              <a:rPr lang="ja-JP" altLang="en-US" dirty="0" smtClean="0"/>
              <a:t>％）</a:t>
            </a:r>
            <a:endParaRPr lang="en-US" altLang="ja-JP" dirty="0" smtClean="0"/>
          </a:p>
          <a:p>
            <a:pPr marL="0" indent="0" algn="r">
              <a:lnSpc>
                <a:spcPct val="120000"/>
              </a:lnSpc>
              <a:buNone/>
            </a:pPr>
            <a:r>
              <a:rPr kumimoji="1" lang="en-US" altLang="ja-JP" sz="1600" dirty="0"/>
              <a:t>(</a:t>
            </a:r>
            <a:r>
              <a:rPr kumimoji="1" lang="ja-JP" altLang="en-US" sz="1600" dirty="0" smtClean="0"/>
              <a:t>平成</a:t>
            </a:r>
            <a:r>
              <a:rPr kumimoji="1" lang="en-US" altLang="ja-JP" sz="1600" dirty="0" smtClean="0"/>
              <a:t>26</a:t>
            </a:r>
            <a:r>
              <a:rPr kumimoji="1" lang="ja-JP" altLang="en-US" sz="1600" dirty="0" smtClean="0"/>
              <a:t>年</a:t>
            </a:r>
            <a:r>
              <a:rPr kumimoji="1" lang="en-US" altLang="ja-JP" sz="1600" dirty="0" smtClean="0"/>
              <a:t>5</a:t>
            </a:r>
            <a:r>
              <a:rPr kumimoji="1" lang="ja-JP" altLang="en-US" sz="1600" dirty="0" smtClean="0"/>
              <a:t>月</a:t>
            </a:r>
            <a:r>
              <a:rPr kumimoji="1" lang="en-US" altLang="ja-JP" sz="1600" dirty="0" smtClean="0"/>
              <a:t>1</a:t>
            </a:r>
            <a:r>
              <a:rPr kumimoji="1" lang="ja-JP" altLang="en-US" sz="1600" dirty="0" smtClean="0"/>
              <a:t>日現在）</a:t>
            </a:r>
            <a:endParaRPr kumimoji="1" lang="ja-JP" sz="1600" dirty="0"/>
          </a:p>
        </p:txBody>
      </p:sp>
      <p:graphicFrame>
        <p:nvGraphicFramePr>
          <p:cNvPr id="4" name="Object 10"/>
          <p:cNvGraphicFramePr>
            <a:graphicFrameLocks noChangeAspect="1"/>
          </p:cNvGraphicFramePr>
          <p:nvPr>
            <p:extLst>
              <p:ext uri="{D42A27DB-BD31-4B8C-83A1-F6EECF244321}">
                <p14:modId xmlns:p14="http://schemas.microsoft.com/office/powerpoint/2010/main" val="3188600304"/>
              </p:ext>
            </p:extLst>
          </p:nvPr>
        </p:nvGraphicFramePr>
        <p:xfrm>
          <a:off x="5498397" y="2265315"/>
          <a:ext cx="5645215" cy="3946097"/>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p:cNvSpPr txBox="1"/>
          <p:nvPr/>
        </p:nvSpPr>
        <p:spPr>
          <a:xfrm>
            <a:off x="5518348" y="6211412"/>
            <a:ext cx="6336704" cy="313932"/>
          </a:xfrm>
          <a:prstGeom prst="rect">
            <a:avLst/>
          </a:prstGeom>
          <a:noFill/>
        </p:spPr>
        <p:txBody>
          <a:bodyPr wrap="square" rtlCol="0">
            <a:spAutoFit/>
          </a:bodyPr>
          <a:lstStyle/>
          <a:p>
            <a:pPr>
              <a:lnSpc>
                <a:spcPct val="9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障害学生数の推移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「障害のある学生の修学支援に関する実態調査」より</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3"/>
          <p:cNvSpPr txBox="1">
            <a:spLocks/>
          </p:cNvSpPr>
          <p:nvPr/>
        </p:nvSpPr>
        <p:spPr>
          <a:xfrm>
            <a:off x="1053852" y="836712"/>
            <a:ext cx="7488832"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457200" indent="-457200">
              <a:buFont typeface="+mj-lt"/>
              <a:buAutoNum type="arabicPeriod"/>
            </a:pPr>
            <a:r>
              <a:rPr lang="ja-JP" altLang="en-US" sz="3200" dirty="0" smtClean="0"/>
              <a:t>障害のある学生ってどのくらいいるの？</a:t>
            </a:r>
            <a:endParaRPr lang="en-US" altLang="ja-JP" sz="3200" dirty="0" smtClean="0"/>
          </a:p>
          <a:p>
            <a:pPr lvl="1">
              <a:buFont typeface="Wingdings" panose="05000000000000000000" pitchFamily="2" charset="2"/>
              <a:buChar char="n"/>
            </a:pPr>
            <a:r>
              <a:rPr lang="ja-JP" altLang="en-US" sz="2800" dirty="0"/>
              <a:t>大学</a:t>
            </a:r>
            <a:r>
              <a:rPr lang="ja-JP" altLang="en-US" sz="2800" dirty="0" smtClean="0"/>
              <a:t>等</a:t>
            </a:r>
            <a:r>
              <a:rPr lang="ja-JP" altLang="en-US" sz="2800" dirty="0"/>
              <a:t>に</a:t>
            </a:r>
            <a:r>
              <a:rPr lang="ja-JP" altLang="en-US" sz="2800" dirty="0" smtClean="0"/>
              <a:t>おける障害のある学生の在籍状況</a:t>
            </a:r>
            <a:endParaRPr lang="ja-JP" altLang="en-US" sz="2800" dirty="0"/>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3572" y="1052736"/>
            <a:ext cx="7945456" cy="5618548"/>
          </a:xfrm>
          <a:prstGeom prst="rect">
            <a:avLst/>
          </a:prstGeom>
        </p:spPr>
      </p:pic>
      <p:sp>
        <p:nvSpPr>
          <p:cNvPr id="8" name="コンテンツ プレースホルダー 13"/>
          <p:cNvSpPr>
            <a:spLocks noGrp="1"/>
          </p:cNvSpPr>
          <p:nvPr>
            <p:ph idx="1"/>
          </p:nvPr>
        </p:nvSpPr>
        <p:spPr>
          <a:xfrm>
            <a:off x="333772" y="1556792"/>
            <a:ext cx="3240360" cy="5114492"/>
          </a:xfrm>
        </p:spPr>
        <p:txBody>
          <a:bodyPr/>
          <a:lstStyle/>
          <a:p>
            <a:r>
              <a:rPr lang="ja-JP" altLang="en-US" dirty="0" smtClean="0"/>
              <a:t>国立、公立大学等</a:t>
            </a:r>
            <a:endParaRPr lang="en-US" altLang="ja-JP" dirty="0" smtClean="0"/>
          </a:p>
          <a:p>
            <a:pPr marL="365760" lvl="1" indent="0">
              <a:buNone/>
            </a:pPr>
            <a:r>
              <a:rPr lang="en-US" altLang="ja-JP" dirty="0" smtClean="0"/>
              <a:t>〔</a:t>
            </a:r>
            <a:r>
              <a:rPr lang="ja-JP" altLang="en-US" dirty="0"/>
              <a:t>法的</a:t>
            </a:r>
            <a:r>
              <a:rPr lang="ja-JP" altLang="en-US" dirty="0" smtClean="0"/>
              <a:t>義務</a:t>
            </a:r>
            <a:r>
              <a:rPr lang="en-US" altLang="ja-JP" dirty="0" smtClean="0"/>
              <a:t>〕</a:t>
            </a:r>
          </a:p>
          <a:p>
            <a:pPr lvl="1"/>
            <a:r>
              <a:rPr lang="ja-JP" altLang="en-US" dirty="0" smtClean="0"/>
              <a:t>差別的取り扱いの禁止</a:t>
            </a:r>
            <a:endParaRPr lang="en-US" altLang="ja-JP" dirty="0" smtClean="0"/>
          </a:p>
          <a:p>
            <a:pPr lvl="1"/>
            <a:r>
              <a:rPr kumimoji="1" lang="ja-JP" altLang="en-US" dirty="0"/>
              <a:t>合理的</a:t>
            </a:r>
            <a:r>
              <a:rPr kumimoji="1" lang="ja-JP" altLang="en-US" dirty="0" smtClean="0"/>
              <a:t>配慮の不提供の禁止</a:t>
            </a:r>
            <a:endParaRPr kumimoji="1" lang="en-US" altLang="ja-JP" dirty="0" smtClean="0"/>
          </a:p>
          <a:p>
            <a:pPr lvl="1"/>
            <a:endParaRPr lang="en-US" altLang="ja-JP" dirty="0"/>
          </a:p>
          <a:p>
            <a:r>
              <a:rPr kumimoji="1" lang="ja-JP" altLang="en-US" dirty="0" smtClean="0"/>
              <a:t>私立大学等</a:t>
            </a:r>
            <a:endParaRPr kumimoji="1" lang="en-US" altLang="ja-JP" dirty="0" smtClean="0"/>
          </a:p>
          <a:p>
            <a:pPr marL="365760" lvl="1" indent="0">
              <a:buNone/>
            </a:pPr>
            <a:r>
              <a:rPr lang="en-US" altLang="ja-JP" dirty="0"/>
              <a:t>〔</a:t>
            </a:r>
            <a:r>
              <a:rPr lang="ja-JP" altLang="en-US" dirty="0"/>
              <a:t>法的義務</a:t>
            </a:r>
            <a:r>
              <a:rPr lang="en-US" altLang="ja-JP" dirty="0"/>
              <a:t>〕</a:t>
            </a:r>
          </a:p>
          <a:p>
            <a:pPr lvl="1"/>
            <a:r>
              <a:rPr lang="ja-JP" altLang="en-US" dirty="0"/>
              <a:t>差別的取り扱いの</a:t>
            </a:r>
            <a:r>
              <a:rPr lang="ja-JP" altLang="en-US" dirty="0" smtClean="0"/>
              <a:t>禁止</a:t>
            </a:r>
            <a:endParaRPr lang="en-US" altLang="ja-JP" dirty="0" smtClean="0"/>
          </a:p>
          <a:p>
            <a:pPr marL="365760" lvl="1" indent="0">
              <a:buNone/>
            </a:pPr>
            <a:r>
              <a:rPr lang="en-US" altLang="ja-JP" dirty="0" smtClean="0"/>
              <a:t>〔</a:t>
            </a:r>
            <a:r>
              <a:rPr lang="ja-JP" altLang="en-US" dirty="0" smtClean="0"/>
              <a:t>努力義務</a:t>
            </a:r>
            <a:r>
              <a:rPr lang="en-US" altLang="ja-JP" dirty="0" smtClean="0"/>
              <a:t>〕</a:t>
            </a:r>
            <a:endParaRPr lang="en-US" altLang="ja-JP" dirty="0"/>
          </a:p>
          <a:p>
            <a:pPr lvl="1"/>
            <a:r>
              <a:rPr lang="ja-JP" altLang="en-US" dirty="0"/>
              <a:t>合理的配慮の不提供の禁止</a:t>
            </a:r>
            <a:endParaRPr lang="en-US" altLang="ja-JP" dirty="0"/>
          </a:p>
          <a:p>
            <a:pPr lvl="1"/>
            <a:endParaRPr kumimoji="1" lang="ja-JP" dirty="0"/>
          </a:p>
        </p:txBody>
      </p:sp>
      <p:sp>
        <p:nvSpPr>
          <p:cNvPr id="6" name="テキスト ボックス 5"/>
          <p:cNvSpPr txBox="1"/>
          <p:nvPr/>
        </p:nvSpPr>
        <p:spPr>
          <a:xfrm>
            <a:off x="3862164" y="6357352"/>
            <a:ext cx="1210588" cy="313932"/>
          </a:xfrm>
          <a:prstGeom prst="rect">
            <a:avLst/>
          </a:prstGeom>
          <a:noFill/>
        </p:spPr>
        <p:txBody>
          <a:bodyPr wrap="none" rtlCol="0">
            <a:spAutoFit/>
          </a:bodyPr>
          <a:lstStyle/>
          <a:p>
            <a:pPr>
              <a:lnSpc>
                <a:spcPct val="90000"/>
              </a:lnSpc>
            </a:pPr>
            <a:r>
              <a:rPr kumimoji="1"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内閣府資料</a:t>
            </a:r>
            <a:endParaRPr kumimoji="1"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a:pPr>
            <a:r>
              <a:rPr lang="ja-JP" altLang="en-US" sz="2000" b="1" dirty="0" smtClean="0"/>
              <a:t>知っておきたい最近の動向</a:t>
            </a:r>
            <a:endParaRPr lang="ja-JP" altLang="en-US" sz="2000" b="1" dirty="0"/>
          </a:p>
        </p:txBody>
      </p:sp>
      <p:sp>
        <p:nvSpPr>
          <p:cNvPr id="10" name="コンテンツ プレースホルダー 13"/>
          <p:cNvSpPr txBox="1">
            <a:spLocks/>
          </p:cNvSpPr>
          <p:nvPr/>
        </p:nvSpPr>
        <p:spPr>
          <a:xfrm>
            <a:off x="45740" y="188640"/>
            <a:ext cx="7488832" cy="108012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880110" lvl="1" indent="-514350">
              <a:buFont typeface="+mj-lt"/>
              <a:buAutoNum type="arabicPeriod" startAt="2"/>
            </a:pPr>
            <a:r>
              <a:rPr lang="ja-JP" altLang="en-US" sz="2800" dirty="0" smtClean="0"/>
              <a:t>障害学生支援についての国の方針を把握しよう</a:t>
            </a:r>
            <a:endParaRPr lang="en-US" altLang="ja-JP" sz="2800" dirty="0" smtClean="0"/>
          </a:p>
          <a:p>
            <a:pPr lvl="2">
              <a:buFont typeface="Wingdings" panose="05000000000000000000" pitchFamily="2" charset="2"/>
              <a:buChar char="n"/>
            </a:pPr>
            <a:r>
              <a:rPr lang="ja-JP" altLang="en-US" sz="2600" dirty="0" smtClean="0"/>
              <a:t>障害者差別解消法に基づく法的措置</a:t>
            </a:r>
            <a:endParaRPr lang="ja-JP" altLang="en-US" sz="2600" dirty="0"/>
          </a:p>
        </p:txBody>
      </p:sp>
    </p:spTree>
    <p:extLst>
      <p:ext uri="{BB962C8B-B14F-4D97-AF65-F5344CB8AC3E}">
        <p14:creationId xmlns:p14="http://schemas.microsoft.com/office/powerpoint/2010/main" val="35226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p:cNvSpPr>
            <a:spLocks noGrp="1"/>
          </p:cNvSpPr>
          <p:nvPr>
            <p:ph idx="1"/>
          </p:nvPr>
        </p:nvSpPr>
        <p:spPr>
          <a:xfrm>
            <a:off x="477788" y="1412776"/>
            <a:ext cx="3528392" cy="4343400"/>
          </a:xfrm>
        </p:spPr>
        <p:txBody>
          <a:bodyPr/>
          <a:lstStyle/>
          <a:p>
            <a:pPr>
              <a:lnSpc>
                <a:spcPct val="100000"/>
              </a:lnSpc>
            </a:pPr>
            <a:r>
              <a:rPr kumimoji="1" lang="ja-JP" altLang="en-US" dirty="0" smtClean="0"/>
              <a:t>対象となる学生の活動</a:t>
            </a:r>
            <a:endParaRPr kumimoji="1" lang="en-US" altLang="ja-JP" dirty="0" smtClean="0"/>
          </a:p>
          <a:p>
            <a:pPr lvl="1">
              <a:lnSpc>
                <a:spcPct val="100000"/>
              </a:lnSpc>
            </a:pPr>
            <a:r>
              <a:rPr lang="ja-JP" altLang="en-US" dirty="0" smtClean="0"/>
              <a:t>授業、課外授業、学校行事への参加等、教育に関する全ての事項を対象</a:t>
            </a:r>
            <a:endParaRPr lang="en-US" altLang="ja-JP" dirty="0" smtClean="0"/>
          </a:p>
          <a:p>
            <a:pPr>
              <a:lnSpc>
                <a:spcPct val="100000"/>
              </a:lnSpc>
            </a:pPr>
            <a:r>
              <a:rPr kumimoji="1" lang="ja-JP" altLang="en-US" dirty="0"/>
              <a:t>合理的</a:t>
            </a:r>
            <a:r>
              <a:rPr kumimoji="1" lang="ja-JP" altLang="en-US" dirty="0" smtClean="0"/>
              <a:t>配慮の考え方</a:t>
            </a:r>
            <a:endParaRPr kumimoji="1" lang="en-US" altLang="ja-JP" dirty="0" smtClean="0"/>
          </a:p>
          <a:p>
            <a:pPr lvl="1">
              <a:lnSpc>
                <a:spcPct val="100000"/>
              </a:lnSpc>
            </a:pPr>
            <a:r>
              <a:rPr lang="ja-JP" altLang="en-US" dirty="0"/>
              <a:t>大学</a:t>
            </a:r>
            <a:r>
              <a:rPr lang="ja-JP" altLang="en-US" dirty="0" smtClean="0"/>
              <a:t>等が個々の学生の状態・特性等に応じて提供するものであり、多様かつ個別性が高いもの</a:t>
            </a:r>
            <a:endParaRPr kumimoji="1" lang="en-US" altLang="ja-JP" dirty="0" smtClean="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188" y="908720"/>
            <a:ext cx="7704856" cy="5447000"/>
          </a:xfrm>
          <a:prstGeom prst="rect">
            <a:avLst/>
          </a:prstGeom>
        </p:spPr>
      </p:pic>
      <p:sp>
        <p:nvSpPr>
          <p:cNvPr id="5" name="テキスト ボックス 4"/>
          <p:cNvSpPr txBox="1"/>
          <p:nvPr/>
        </p:nvSpPr>
        <p:spPr>
          <a:xfrm>
            <a:off x="4041407" y="6381328"/>
            <a:ext cx="1620957" cy="313932"/>
          </a:xfrm>
          <a:prstGeom prst="rect">
            <a:avLst/>
          </a:prstGeom>
          <a:noFill/>
        </p:spPr>
        <p:txBody>
          <a:bodyPr wrap="none" rtlCol="0">
            <a:spAutoFit/>
          </a:bodyPr>
          <a:lstStyle/>
          <a:p>
            <a:pPr>
              <a:lnSpc>
                <a:spcPct val="9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文部科学省資料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a:pPr>
            <a:r>
              <a:rPr lang="ja-JP" altLang="en-US" sz="2000" b="1" dirty="0" smtClean="0"/>
              <a:t>知っておきたい最近の動向</a:t>
            </a:r>
            <a:endParaRPr lang="ja-JP" altLang="en-US" sz="2000" b="1" dirty="0"/>
          </a:p>
        </p:txBody>
      </p:sp>
      <p:sp>
        <p:nvSpPr>
          <p:cNvPr id="9" name="コンテンツ プレースホルダー 13"/>
          <p:cNvSpPr txBox="1">
            <a:spLocks/>
          </p:cNvSpPr>
          <p:nvPr/>
        </p:nvSpPr>
        <p:spPr>
          <a:xfrm>
            <a:off x="-602332" y="404664"/>
            <a:ext cx="6048672"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lvl="2">
              <a:buFont typeface="Wingdings" panose="05000000000000000000" pitchFamily="2" charset="2"/>
              <a:buChar char="n"/>
            </a:pPr>
            <a:r>
              <a:rPr lang="ja-JP" altLang="en-US" sz="2400" dirty="0" smtClean="0"/>
              <a:t>障害者差別解消法に基づく法的措置</a:t>
            </a:r>
            <a:endParaRPr lang="ja-JP" altLang="en-US" sz="2400" dirty="0"/>
          </a:p>
        </p:txBody>
      </p:sp>
    </p:spTree>
    <p:extLst>
      <p:ext uri="{BB962C8B-B14F-4D97-AF65-F5344CB8AC3E}">
        <p14:creationId xmlns:p14="http://schemas.microsoft.com/office/powerpoint/2010/main" val="28902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コンテンツ プレースホルダー 13"/>
          <p:cNvSpPr>
            <a:spLocks noGrp="1"/>
          </p:cNvSpPr>
          <p:nvPr>
            <p:ph idx="1"/>
          </p:nvPr>
        </p:nvSpPr>
        <p:spPr>
          <a:xfrm>
            <a:off x="1485900" y="1916832"/>
            <a:ext cx="9721080" cy="1296144"/>
          </a:xfrm>
        </p:spPr>
        <p:txBody>
          <a:bodyPr>
            <a:noAutofit/>
          </a:bodyPr>
          <a:lstStyle/>
          <a:p>
            <a:pPr marL="0" indent="0">
              <a:lnSpc>
                <a:spcPct val="100000"/>
              </a:lnSpc>
              <a:buNone/>
            </a:pPr>
            <a:r>
              <a:rPr lang="ja-JP" altLang="en-US" dirty="0" smtClean="0"/>
              <a:t>　</a:t>
            </a:r>
            <a:r>
              <a:rPr lang="ja-JP" altLang="ja-JP" dirty="0" smtClean="0"/>
              <a:t>障害</a:t>
            </a:r>
            <a:r>
              <a:rPr lang="ja-JP" altLang="ja-JP" dirty="0"/>
              <a:t>学生支援には、修学機会、教育の質、公平に評価される機会等を確保し、障害のある学生が障害を理由に修学を断念することがないようにすることが求められます</a:t>
            </a:r>
            <a:r>
              <a:rPr lang="ja-JP" altLang="ja-JP" dirty="0" smtClean="0"/>
              <a:t>。</a:t>
            </a:r>
            <a:endParaRPr lang="en-US" altLang="ja-JP" dirty="0" smtClean="0"/>
          </a:p>
        </p:txBody>
      </p:sp>
      <p:sp>
        <p:nvSpPr>
          <p:cNvPr id="5" name="テキスト ボックス 4"/>
          <p:cNvSpPr txBox="1"/>
          <p:nvPr/>
        </p:nvSpPr>
        <p:spPr>
          <a:xfrm>
            <a:off x="4798268" y="6499444"/>
            <a:ext cx="7194598" cy="313932"/>
          </a:xfrm>
          <a:prstGeom prst="rect">
            <a:avLst/>
          </a:prstGeom>
          <a:noFill/>
        </p:spPr>
        <p:txBody>
          <a:bodyPr wrap="none" rtlCol="0">
            <a:spAutoFit/>
          </a:bodyPr>
          <a:lstStyle/>
          <a:p>
            <a:pPr algn="r">
              <a:lnSpc>
                <a:spcPct val="9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文部科学省　障がいのある学生の修学支援に関する検討会報告（第</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次まとめ）より</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2"/>
          <p:cNvSpPr>
            <a:spLocks noGrp="1"/>
          </p:cNvSpPr>
          <p:nvPr>
            <p:ph type="title"/>
          </p:nvPr>
        </p:nvSpPr>
        <p:spPr>
          <a:xfrm>
            <a:off x="261764" y="188640"/>
            <a:ext cx="7560840" cy="671736"/>
          </a:xfrm>
        </p:spPr>
        <p:txBody>
          <a:bodyPr anchor="t">
            <a:normAutofit/>
          </a:bodyPr>
          <a:lstStyle/>
          <a:p>
            <a:pPr marL="857250" indent="-857250">
              <a:buFont typeface="+mj-lt"/>
              <a:buAutoNum type="romanUcPeriod" startAt="2"/>
            </a:pPr>
            <a:r>
              <a:rPr kumimoji="1" lang="ja-JP" altLang="en-US" dirty="0" smtClean="0"/>
              <a:t>支援を実施するための体制整備</a:t>
            </a:r>
            <a:endParaRPr kumimoji="1" lang="ja-JP" dirty="0"/>
          </a:p>
        </p:txBody>
      </p:sp>
      <p:sp>
        <p:nvSpPr>
          <p:cNvPr id="8" name="コンテンツ プレースホルダー 13"/>
          <p:cNvSpPr txBox="1">
            <a:spLocks/>
          </p:cNvSpPr>
          <p:nvPr/>
        </p:nvSpPr>
        <p:spPr>
          <a:xfrm>
            <a:off x="1125860" y="836712"/>
            <a:ext cx="7488832"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457200" indent="-457200">
              <a:buFont typeface="+mj-lt"/>
              <a:buAutoNum type="arabicPeriod"/>
            </a:pPr>
            <a:r>
              <a:rPr lang="ja-JP" altLang="en-US" sz="3200" dirty="0" smtClean="0"/>
              <a:t>障害学生支援って何をするの？</a:t>
            </a:r>
            <a:endParaRPr lang="en-US" altLang="ja-JP" sz="3200" dirty="0" smtClean="0"/>
          </a:p>
          <a:p>
            <a:pPr lvl="1">
              <a:buFont typeface="Wingdings" panose="05000000000000000000" pitchFamily="2" charset="2"/>
              <a:buChar char="n"/>
            </a:pPr>
            <a:r>
              <a:rPr lang="ja-JP" altLang="en-US" sz="2400" dirty="0" smtClean="0"/>
              <a:t>障害学生支援に求められること</a:t>
            </a:r>
            <a:endParaRPr lang="ja-JP" altLang="en-US" sz="2400" dirty="0"/>
          </a:p>
        </p:txBody>
      </p:sp>
      <p:graphicFrame>
        <p:nvGraphicFramePr>
          <p:cNvPr id="4" name="図表 3"/>
          <p:cNvGraphicFramePr/>
          <p:nvPr>
            <p:extLst>
              <p:ext uri="{D42A27DB-BD31-4B8C-83A1-F6EECF244321}">
                <p14:modId xmlns:p14="http://schemas.microsoft.com/office/powerpoint/2010/main" val="2214890600"/>
              </p:ext>
            </p:extLst>
          </p:nvPr>
        </p:nvGraphicFramePr>
        <p:xfrm>
          <a:off x="1485900" y="3024628"/>
          <a:ext cx="9679565" cy="335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9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p:cNvGraphicFramePr>
            <a:graphicFrameLocks noGrp="1"/>
          </p:cNvGraphicFramePr>
          <p:nvPr>
            <p:extLst>
              <p:ext uri="{D42A27DB-BD31-4B8C-83A1-F6EECF244321}">
                <p14:modId xmlns:p14="http://schemas.microsoft.com/office/powerpoint/2010/main" val="2874239637"/>
              </p:ext>
            </p:extLst>
          </p:nvPr>
        </p:nvGraphicFramePr>
        <p:xfrm>
          <a:off x="477788" y="956598"/>
          <a:ext cx="11377260" cy="5784770"/>
        </p:xfrm>
        <a:graphic>
          <a:graphicData uri="http://schemas.openxmlformats.org/drawingml/2006/table">
            <a:tbl>
              <a:tblPr firstRow="1" bandRow="1">
                <a:tableStyleId>{5A111915-BE36-4E01-A7E5-04B1672EAD32}</a:tableStyleId>
              </a:tblPr>
              <a:tblGrid>
                <a:gridCol w="504056"/>
                <a:gridCol w="1656184"/>
                <a:gridCol w="768085"/>
                <a:gridCol w="768085"/>
                <a:gridCol w="768085"/>
                <a:gridCol w="768085"/>
                <a:gridCol w="768085"/>
                <a:gridCol w="768085"/>
                <a:gridCol w="768085"/>
                <a:gridCol w="768085"/>
                <a:gridCol w="768085"/>
                <a:gridCol w="768085"/>
                <a:gridCol w="768085"/>
                <a:gridCol w="768085"/>
              </a:tblGrid>
              <a:tr h="338086">
                <a:tc>
                  <a:txBody>
                    <a:bodyPr/>
                    <a:lstStyle/>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accent5">
                          <a:lumMod val="20000"/>
                          <a:lumOff val="80000"/>
                        </a:schemeClr>
                      </a:solidFill>
                      <a:prstDash val="solid"/>
                      <a:round/>
                      <a:headEnd type="none" w="med" len="med"/>
                      <a:tailEnd type="none" w="med" len="med"/>
                    </a:lnR>
                  </a:tcP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全学</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組織</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教育</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組織</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gridSpan="3">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学生支援組織</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hMerge="1">
                  <a:txBody>
                    <a:bodyPr/>
                    <a:lstStyle/>
                    <a:p>
                      <a:endParaRPr kumimoji="1" lang="ja-JP" altLang="en-US" sz="1200" dirty="0"/>
                    </a:p>
                  </a:txBody>
                  <a:tcPr/>
                </a:tc>
                <a:tc hMerge="1">
                  <a:txBody>
                    <a:bodyPr/>
                    <a:lstStyle/>
                    <a:p>
                      <a:endParaRPr kumimoji="1" lang="ja-JP" altLang="en-US" sz="1200" dirty="0"/>
                    </a:p>
                  </a:txBody>
                  <a:tcPr/>
                </a:tc>
                <a:tc gridSpan="7">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事務組織</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sz="1200" dirty="0"/>
                    </a:p>
                  </a:txBody>
                  <a:tcPr/>
                </a:tc>
              </a:tr>
              <a:tr h="473321">
                <a:tc>
                  <a:txBody>
                    <a:bodyPr/>
                    <a:lstStyle/>
                    <a:p>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5">
                        <a:lumMod val="20000"/>
                        <a:lumOff val="80000"/>
                      </a:schemeClr>
                    </a:solidFill>
                  </a:tcPr>
                </a:tc>
                <a:tc>
                  <a:txBody>
                    <a:bodyPr/>
                    <a:lstStyle/>
                    <a:p>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accent5">
                          <a:lumMod val="20000"/>
                          <a:lumOff val="80000"/>
                        </a:schemeClr>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学部</a:t>
                      </a:r>
                      <a:endPar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教員</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障害学生支援</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保健</a:t>
                      </a:r>
                      <a:endPar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管理</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学生</a:t>
                      </a:r>
                      <a:endPar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相談</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入試</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教務</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学生</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就職</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総務</a:t>
                      </a:r>
                      <a:endParaRPr kumimoji="1"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広報</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財務</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20000"/>
                        <a:lumOff val="80000"/>
                      </a:schemeClr>
                    </a:solidFill>
                  </a:tcPr>
                </a:tc>
              </a:tr>
              <a:tr h="473321">
                <a:tc rowSpan="4">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入学まで</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B w="12700" cap="flat" cmpd="sng" algn="ctr">
                      <a:solidFill>
                        <a:srgbClr val="CC9900"/>
                      </a:solidFill>
                      <a:prstDash val="solid"/>
                      <a:round/>
                      <a:headEnd type="none" w="med" len="med"/>
                      <a:tailEnd type="none" w="med" len="med"/>
                    </a:lnB>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オープンキャンパス、</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入試説明会</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相談窓口対応</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相談窓口設置</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ｱｸｾｼﾋﾞﾘﾃｨ等</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r>
              <a:tr h="473321">
                <a:tc vMerge="1">
                  <a:txBody>
                    <a:bodyPr/>
                    <a:lstStyle/>
                    <a:p>
                      <a:endParaRPr kumimoji="1" lang="ja-JP" altLang="en-US" sz="1200" dirty="0"/>
                    </a:p>
                  </a:txBody>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入学試験前</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相談対応</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相談対応</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73321">
                <a:tc vMerge="1">
                  <a:txBody>
                    <a:bodyPr/>
                    <a:lstStyle/>
                    <a:p>
                      <a:endParaRPr kumimoji="1" lang="ja-JP" altLang="en-US" sz="1200" dirty="0"/>
                    </a:p>
                  </a:txBody>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入学試験</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受験上の配慮</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緊急時</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対応</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配慮実施</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r>
              <a:tr h="473321">
                <a:tc vMerge="1">
                  <a:txBody>
                    <a:bodyPr/>
                    <a:lstStyle/>
                    <a:p>
                      <a:endParaRPr kumimoji="1" lang="ja-JP" altLang="en-US" sz="1200" dirty="0"/>
                    </a:p>
                  </a:txBody>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合格後</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履修、</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支援内容確認</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履修、</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支援内容確認</a:t>
                      </a: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支援内容確認</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施設確認、改修</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入学式</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配慮</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予算措置</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73321">
                <a:tc rowSpan="3">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学習支援</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T w="12700" cap="flat" cmpd="sng" algn="ctr">
                      <a:solidFill>
                        <a:srgbClr val="CC9900"/>
                      </a:solidFill>
                      <a:prstDash val="solid"/>
                      <a:round/>
                      <a:headEnd type="none" w="med" len="med"/>
                      <a:tailEnd type="none" w="med" len="med"/>
                    </a:lnT>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履修</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履修相談</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履修配慮</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r>
              <a:tr h="473321">
                <a:tc vMerge="1">
                  <a:txBody>
                    <a:bodyPr/>
                    <a:lstStyle/>
                    <a:p>
                      <a:endParaRPr kumimoji="1" lang="ja-JP" altLang="en-US" sz="1200" dirty="0"/>
                    </a:p>
                  </a:txBody>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授業</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授業支援</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授業支援</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授業支援</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73321">
                <a:tc vMerge="1">
                  <a:txBody>
                    <a:bodyPr/>
                    <a:lstStyle/>
                    <a:p>
                      <a:endParaRPr kumimoji="1" lang="ja-JP" altLang="en-US" sz="1200" dirty="0"/>
                    </a:p>
                  </a:txBody>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試験、レポート等</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評価方法決定</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評価方法調整実施</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73321">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学生生活</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学生生活</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状況のフォロー</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健康診断、緊急対応</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メンタル</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サポート</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寮、下宿課外活動</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施設確認、改修</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継続支出対応</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73321">
                <a:tc rowSpan="2">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就職支援・卒業</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vert="eaVert"/>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就職活動</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進路相談</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就職相談</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73321">
                <a:tc vMerge="1">
                  <a:txBody>
                    <a:bodyPr/>
                    <a:lstStyle/>
                    <a:p>
                      <a:endParaRPr kumimoji="1" lang="ja-JP" altLang="en-US" sz="1200" dirty="0"/>
                    </a:p>
                  </a:txBody>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卒業</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卒業式</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配慮</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accent5">
                          <a:lumMod val="20000"/>
                          <a:lumOff val="80000"/>
                        </a:schemeClr>
                      </a:solidFill>
                      <a:prstDash val="solid"/>
                      <a:round/>
                      <a:headEnd type="none" w="med" len="med"/>
                      <a:tailEnd type="none" w="med" len="med"/>
                    </a:lnR>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accent5">
                          <a:lumMod val="20000"/>
                          <a:lumOff val="80000"/>
                        </a:schemeClr>
                      </a:solidFill>
                      <a:prstDash val="solid"/>
                      <a:round/>
                      <a:headEnd type="none" w="med" len="med"/>
                      <a:tailEnd type="none" w="med" len="med"/>
                    </a:lnL>
                  </a:tcPr>
                </a:tc>
                <a:tc>
                  <a:txBody>
                    <a:bodyPr/>
                    <a:lstStyle/>
                    <a:p>
                      <a:endParaRPr kumimoji="1" lang="ja-JP" altLang="en-US" sz="1100" b="1">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卒業式</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配慮</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5" name="テキスト ボックス 4"/>
          <p:cNvSpPr txBox="1"/>
          <p:nvPr/>
        </p:nvSpPr>
        <p:spPr>
          <a:xfrm>
            <a:off x="8225278" y="666796"/>
            <a:ext cx="3773790" cy="313932"/>
          </a:xfrm>
          <a:prstGeom prst="rect">
            <a:avLst/>
          </a:prstGeom>
          <a:noFill/>
        </p:spPr>
        <p:txBody>
          <a:bodyPr wrap="none" rtlCol="0">
            <a:spAutoFit/>
          </a:bodyPr>
          <a:lstStyle/>
          <a:p>
            <a:pPr>
              <a:lnSpc>
                <a:spcPct val="90000"/>
              </a:lnSpc>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「教職員のための障害学生修学支援ガイド」</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2"/>
            </a:pPr>
            <a:r>
              <a:rPr lang="ja-JP" altLang="en-US" sz="2000" b="1" dirty="0" smtClean="0"/>
              <a:t>支援を実施するための体制整備</a:t>
            </a:r>
            <a:endParaRPr lang="ja-JP" altLang="en-US" sz="2000" b="1" dirty="0"/>
          </a:p>
        </p:txBody>
      </p:sp>
      <p:sp>
        <p:nvSpPr>
          <p:cNvPr id="3" name="下矢印 2"/>
          <p:cNvSpPr/>
          <p:nvPr/>
        </p:nvSpPr>
        <p:spPr>
          <a:xfrm>
            <a:off x="2638028" y="2014740"/>
            <a:ext cx="720080" cy="4726628"/>
          </a:xfrm>
          <a:prstGeom prst="downArrow">
            <a:avLst/>
          </a:prstGeom>
        </p:spPr>
        <p:style>
          <a:lnRef idx="1">
            <a:schemeClr val="accent5"/>
          </a:lnRef>
          <a:fillRef idx="2">
            <a:schemeClr val="accent5"/>
          </a:fillRef>
          <a:effectRef idx="1">
            <a:schemeClr val="accent5"/>
          </a:effectRef>
          <a:fontRef idx="minor">
            <a:schemeClr val="dk1"/>
          </a:fontRef>
        </p:style>
        <p:txBody>
          <a:bodyPr vert="eaVert" rtlCol="0" anchor="ctr"/>
          <a:lstStyle/>
          <a:p>
            <a:r>
              <a:rPr kumimoji="1" lang="ja-JP" altLang="en-US" sz="14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支援ポリシーの決定・提示</a:t>
            </a:r>
            <a:endParaRPr kumimoji="1" lang="ja-JP" altLang="en-US"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下矢印 7"/>
          <p:cNvSpPr/>
          <p:nvPr/>
        </p:nvSpPr>
        <p:spPr>
          <a:xfrm>
            <a:off x="4222204" y="2014740"/>
            <a:ext cx="720080" cy="4726628"/>
          </a:xfrm>
          <a:prstGeom prst="downArrow">
            <a:avLst/>
          </a:prstGeom>
        </p:spPr>
        <p:style>
          <a:lnRef idx="1">
            <a:schemeClr val="accent5"/>
          </a:lnRef>
          <a:fillRef idx="2">
            <a:schemeClr val="accent5"/>
          </a:fillRef>
          <a:effectRef idx="1">
            <a:schemeClr val="accent5"/>
          </a:effectRef>
          <a:fontRef idx="minor">
            <a:schemeClr val="dk1"/>
          </a:fontRef>
        </p:style>
        <p:txBody>
          <a:bodyPr vert="eaVert" rtlCol="0" anchor="ctr"/>
          <a:lstStyle/>
          <a:p>
            <a:r>
              <a:rPr kumimoji="1" lang="ja-JP" altLang="en-US" sz="14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障害</a:t>
            </a:r>
            <a:r>
              <a:rPr kumimoji="1" lang="ja-JP" altLang="en-US"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400" dirty="0" smtClean="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rPr>
              <a:t>ある学生対応・学内連絡調整</a:t>
            </a:r>
            <a:endParaRPr kumimoji="1" lang="ja-JP" altLang="en-US" sz="1400" dirty="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コンテンツ プレースホルダー 13"/>
          <p:cNvSpPr txBox="1">
            <a:spLocks/>
          </p:cNvSpPr>
          <p:nvPr/>
        </p:nvSpPr>
        <p:spPr>
          <a:xfrm>
            <a:off x="0" y="29190"/>
            <a:ext cx="7488832"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14350" indent="-514350">
              <a:buFont typeface="+mj-lt"/>
              <a:buAutoNum type="arabicPeriod" startAt="2"/>
            </a:pPr>
            <a:r>
              <a:rPr lang="ja-JP" altLang="en-US" sz="3200" dirty="0" smtClean="0"/>
              <a:t>どんな部署がどんな業務をするの？</a:t>
            </a:r>
            <a:endParaRPr lang="en-US" altLang="ja-JP" sz="3200" dirty="0" smtClean="0"/>
          </a:p>
          <a:p>
            <a:pPr lvl="1">
              <a:buFont typeface="Wingdings" panose="05000000000000000000" pitchFamily="2" charset="2"/>
              <a:buChar char="n"/>
            </a:pPr>
            <a:r>
              <a:rPr lang="ja-JP" altLang="en-US" sz="2400" dirty="0" smtClean="0"/>
              <a:t>支援体制（組織フローチャート）</a:t>
            </a:r>
            <a:endParaRPr lang="ja-JP" altLang="en-US" sz="2400" dirty="0"/>
          </a:p>
        </p:txBody>
      </p:sp>
    </p:spTree>
    <p:extLst>
      <p:ext uri="{BB962C8B-B14F-4D97-AF65-F5344CB8AC3E}">
        <p14:creationId xmlns:p14="http://schemas.microsoft.com/office/powerpoint/2010/main" val="126605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36538057"/>
              </p:ext>
            </p:extLst>
          </p:nvPr>
        </p:nvGraphicFramePr>
        <p:xfrm>
          <a:off x="333772" y="2116200"/>
          <a:ext cx="11305256" cy="4481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コンテンツ プレースホルダー 13"/>
          <p:cNvSpPr>
            <a:spLocks noGrp="1"/>
          </p:cNvSpPr>
          <p:nvPr>
            <p:ph idx="1"/>
          </p:nvPr>
        </p:nvSpPr>
        <p:spPr>
          <a:xfrm>
            <a:off x="405780" y="980728"/>
            <a:ext cx="11305256" cy="1584176"/>
          </a:xfrm>
        </p:spPr>
        <p:txBody>
          <a:bodyPr>
            <a:noAutofit/>
          </a:bodyPr>
          <a:lstStyle/>
          <a:p>
            <a:pPr marL="0" indent="0">
              <a:lnSpc>
                <a:spcPct val="100000"/>
              </a:lnSpc>
              <a:buNone/>
            </a:pPr>
            <a:r>
              <a:rPr lang="ja-JP" altLang="en-US" dirty="0" smtClean="0"/>
              <a:t>　</a:t>
            </a:r>
            <a:r>
              <a:rPr lang="ja-JP" altLang="ja-JP" dirty="0" smtClean="0"/>
              <a:t>支援</a:t>
            </a:r>
            <a:r>
              <a:rPr lang="ja-JP" altLang="ja-JP" dirty="0"/>
              <a:t>の申し出を受けたら</a:t>
            </a:r>
            <a:r>
              <a:rPr lang="ja-JP" altLang="ja-JP" dirty="0" smtClean="0"/>
              <a:t>、</a:t>
            </a:r>
            <a:r>
              <a:rPr lang="ja-JP" altLang="en-US" dirty="0" smtClean="0"/>
              <a:t>学生と学内の関係者が一堂に会す話し合いの場を設け、</a:t>
            </a:r>
            <a:r>
              <a:rPr lang="ja-JP" altLang="ja-JP" dirty="0" smtClean="0"/>
              <a:t>学生</a:t>
            </a:r>
            <a:r>
              <a:rPr lang="ja-JP" altLang="ja-JP" dirty="0"/>
              <a:t>の要望に基づいた調整を行ないます。環境等の事情により要望通りの対応が難しい場合は、学生のニーズに</a:t>
            </a:r>
            <a:r>
              <a:rPr lang="ja-JP" altLang="ja-JP" dirty="0" smtClean="0"/>
              <a:t>沿った</a:t>
            </a:r>
            <a:r>
              <a:rPr lang="ja-JP" altLang="en-US" dirty="0" smtClean="0"/>
              <a:t>次善</a:t>
            </a:r>
            <a:r>
              <a:rPr lang="ja-JP" altLang="ja-JP" dirty="0" smtClean="0"/>
              <a:t>の</a:t>
            </a:r>
            <a:r>
              <a:rPr lang="ja-JP" altLang="en-US" dirty="0" smtClean="0"/>
              <a:t>配慮案</a:t>
            </a:r>
            <a:r>
              <a:rPr lang="ja-JP" altLang="ja-JP" dirty="0" smtClean="0"/>
              <a:t>を</a:t>
            </a:r>
            <a:r>
              <a:rPr lang="ja-JP" altLang="en-US" dirty="0" smtClean="0"/>
              <a:t>提示</a:t>
            </a:r>
            <a:r>
              <a:rPr lang="ja-JP" altLang="ja-JP" dirty="0" smtClean="0"/>
              <a:t>し</a:t>
            </a:r>
            <a:r>
              <a:rPr lang="ja-JP" altLang="ja-JP" dirty="0"/>
              <a:t>、支援方法に</a:t>
            </a:r>
            <a:r>
              <a:rPr lang="ja-JP" altLang="ja-JP" dirty="0" smtClean="0"/>
              <a:t>ついて</a:t>
            </a:r>
            <a:r>
              <a:rPr lang="ja-JP" altLang="en-US" dirty="0" smtClean="0"/>
              <a:t>、</a:t>
            </a:r>
            <a:r>
              <a:rPr lang="ja-JP" altLang="ja-JP" dirty="0" smtClean="0"/>
              <a:t>学生</a:t>
            </a:r>
            <a:r>
              <a:rPr lang="ja-JP" altLang="ja-JP" dirty="0"/>
              <a:t>との間に合意を形成することが重要です。</a:t>
            </a:r>
            <a:endParaRPr kumimoji="1" lang="ja-JP" dirty="0"/>
          </a:p>
        </p:txBody>
      </p:sp>
      <p:sp>
        <p:nvSpPr>
          <p:cNvPr id="7" name="コンテンツ プレースホルダー 13"/>
          <p:cNvSpPr txBox="1">
            <a:spLocks/>
          </p:cNvSpPr>
          <p:nvPr/>
        </p:nvSpPr>
        <p:spPr>
          <a:xfrm>
            <a:off x="7966620" y="0"/>
            <a:ext cx="4104456" cy="4766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571500" indent="-571500" algn="r">
              <a:buFont typeface="+mj-lt"/>
              <a:buAutoNum type="romanUcPeriod" startAt="2"/>
            </a:pPr>
            <a:r>
              <a:rPr lang="ja-JP" altLang="en-US" sz="2000" b="1" dirty="0" smtClean="0"/>
              <a:t>支援を実施するための体制整備</a:t>
            </a:r>
            <a:endParaRPr lang="ja-JP" altLang="en-US" sz="2000" b="1" dirty="0"/>
          </a:p>
        </p:txBody>
      </p:sp>
      <p:sp>
        <p:nvSpPr>
          <p:cNvPr id="8" name="コンテンツ プレースホルダー 13"/>
          <p:cNvSpPr txBox="1">
            <a:spLocks/>
          </p:cNvSpPr>
          <p:nvPr/>
        </p:nvSpPr>
        <p:spPr>
          <a:xfrm>
            <a:off x="0" y="461238"/>
            <a:ext cx="3934172" cy="447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lvl="1">
              <a:buFont typeface="Wingdings" panose="05000000000000000000" pitchFamily="2" charset="2"/>
              <a:buChar char="n"/>
            </a:pPr>
            <a:r>
              <a:rPr lang="ja-JP" altLang="en-US" sz="2400" dirty="0" smtClean="0"/>
              <a:t>支援の申し出があったら</a:t>
            </a:r>
            <a:endParaRPr lang="ja-JP" altLang="en-US" sz="2400" dirty="0"/>
          </a:p>
        </p:txBody>
      </p:sp>
    </p:spTree>
    <p:extLst>
      <p:ext uri="{BB962C8B-B14F-4D97-AF65-F5344CB8AC3E}">
        <p14:creationId xmlns:p14="http://schemas.microsoft.com/office/powerpoint/2010/main" val="198244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2"/>
          <p:cNvSpPr>
            <a:spLocks noGrp="1"/>
          </p:cNvSpPr>
          <p:nvPr>
            <p:ph type="title"/>
          </p:nvPr>
        </p:nvSpPr>
        <p:spPr>
          <a:xfrm>
            <a:off x="261764" y="188640"/>
            <a:ext cx="7560840" cy="671736"/>
          </a:xfrm>
        </p:spPr>
        <p:txBody>
          <a:bodyPr anchor="t">
            <a:normAutofit/>
          </a:bodyPr>
          <a:lstStyle/>
          <a:p>
            <a:pPr marL="857250" indent="-857250">
              <a:buFont typeface="+mj-lt"/>
              <a:buAutoNum type="romanUcPeriod" startAt="3"/>
            </a:pPr>
            <a:r>
              <a:rPr kumimoji="1" lang="ja-JP" altLang="en-US" dirty="0" smtClean="0"/>
              <a:t>入学から卒業までに必要な支援</a:t>
            </a:r>
            <a:endParaRPr kumimoji="1" lang="ja-JP" dirty="0"/>
          </a:p>
        </p:txBody>
      </p:sp>
      <p:sp>
        <p:nvSpPr>
          <p:cNvPr id="7" name="コンテンツ プレースホルダー 13"/>
          <p:cNvSpPr txBox="1">
            <a:spLocks/>
          </p:cNvSpPr>
          <p:nvPr/>
        </p:nvSpPr>
        <p:spPr>
          <a:xfrm>
            <a:off x="1125860" y="836712"/>
            <a:ext cx="7488832" cy="1080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600"/>
              </a:spcBef>
              <a:buFont typeface="Arial" pitchFamily="34" charset="0"/>
              <a:buChar char="•"/>
              <a:defRPr kumimoji="1" lang="ja-JP" sz="2400" kern="1200">
                <a:solidFill>
                  <a:schemeClr val="tx1"/>
                </a:solidFill>
                <a:latin typeface="Meiryo UI" pitchFamily="34" charset="-128"/>
                <a:ea typeface="Meiryo UI" pitchFamily="34" charset="-128"/>
                <a:cs typeface="Meiryo UI" pitchFamily="34" charset="-128"/>
              </a:defRPr>
            </a:lvl1pPr>
            <a:lvl2pPr marL="594360" indent="-228600" algn="l" defTabSz="914400" rtl="0" eaLnBrk="1" latinLnBrk="0" hangingPunct="1">
              <a:lnSpc>
                <a:spcPct val="90000"/>
              </a:lnSpc>
              <a:spcBef>
                <a:spcPts val="800"/>
              </a:spcBef>
              <a:buFont typeface="Century" pitchFamily="18" charset="0"/>
              <a:buChar char="–"/>
              <a:defRPr kumimoji="1" lang="ja-JP" sz="2000" kern="1200">
                <a:solidFill>
                  <a:schemeClr val="tx1"/>
                </a:solidFill>
                <a:latin typeface="Meiryo UI" pitchFamily="34" charset="-128"/>
                <a:ea typeface="Meiryo UI" pitchFamily="34" charset="-128"/>
                <a:cs typeface="Meiryo UI" pitchFamily="34" charset="-128"/>
              </a:defRPr>
            </a:lvl2pPr>
            <a:lvl3pPr marL="960120" indent="-228600" algn="l" defTabSz="914400" rtl="0" eaLnBrk="1" latinLnBrk="0" hangingPunct="1">
              <a:lnSpc>
                <a:spcPct val="90000"/>
              </a:lnSpc>
              <a:spcBef>
                <a:spcPts val="600"/>
              </a:spcBef>
              <a:buFont typeface="Arial" pitchFamily="34" charset="0"/>
              <a:buChar char="•"/>
              <a:defRPr kumimoji="1" lang="ja-JP" sz="1800" kern="1200">
                <a:solidFill>
                  <a:schemeClr val="tx1"/>
                </a:solidFill>
                <a:latin typeface="Meiryo UI" pitchFamily="34" charset="-128"/>
                <a:ea typeface="Meiryo UI" pitchFamily="34" charset="-128"/>
                <a:cs typeface="Meiryo UI" pitchFamily="34" charset="-128"/>
              </a:defRPr>
            </a:lvl3pPr>
            <a:lvl4pPr marL="132588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4pPr>
            <a:lvl5pPr marL="1691640" indent="-228600" algn="l" defTabSz="914400" rtl="0" eaLnBrk="1" latinLnBrk="0" hangingPunct="1">
              <a:lnSpc>
                <a:spcPct val="90000"/>
              </a:lnSpc>
              <a:spcBef>
                <a:spcPts val="600"/>
              </a:spcBef>
              <a:buFont typeface="Arial" pitchFamily="34" charset="0"/>
              <a:buChar char="•"/>
              <a:defRPr kumimoji="1" lang="ja-JP" sz="1600" kern="1200">
                <a:solidFill>
                  <a:schemeClr val="tx1"/>
                </a:solidFill>
                <a:latin typeface="Meiryo UI" pitchFamily="34" charset="-128"/>
                <a:ea typeface="Meiryo UI" pitchFamily="34" charset="-128"/>
                <a:cs typeface="Meiryo UI" pitchFamily="34" charset="-128"/>
              </a:defRPr>
            </a:lvl5pPr>
            <a:lvl6pPr marL="205740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kumimoji="1" lang="ja-JP" sz="1600" kern="1200">
                <a:solidFill>
                  <a:schemeClr val="tx1"/>
                </a:solidFill>
                <a:latin typeface="+mn-lt"/>
                <a:ea typeface="+mn-ea"/>
                <a:cs typeface="+mn-cs"/>
              </a:defRPr>
            </a:lvl9pPr>
          </a:lstStyle>
          <a:p>
            <a:pPr marL="457200" indent="-457200">
              <a:buFont typeface="+mj-lt"/>
              <a:buAutoNum type="arabicPeriod"/>
            </a:pPr>
            <a:r>
              <a:rPr lang="ja-JP" altLang="en-US" sz="3200" dirty="0" smtClean="0"/>
              <a:t>入学までに準備しておくことは？</a:t>
            </a:r>
            <a:endParaRPr lang="en-US" altLang="ja-JP" sz="3200" dirty="0" smtClean="0"/>
          </a:p>
          <a:p>
            <a:pPr lvl="1">
              <a:buFont typeface="Wingdings" panose="05000000000000000000" pitchFamily="2" charset="2"/>
              <a:buChar char="n"/>
            </a:pPr>
            <a:r>
              <a:rPr lang="ja-JP" altLang="en-US" sz="2400" dirty="0" smtClean="0"/>
              <a:t>入学までの支援</a:t>
            </a:r>
            <a:endParaRPr lang="ja-JP" altLang="en-US" sz="2400" dirty="0"/>
          </a:p>
        </p:txBody>
      </p:sp>
      <p:graphicFrame>
        <p:nvGraphicFramePr>
          <p:cNvPr id="5" name="図表 4"/>
          <p:cNvGraphicFramePr/>
          <p:nvPr>
            <p:extLst>
              <p:ext uri="{D42A27DB-BD31-4B8C-83A1-F6EECF244321}">
                <p14:modId xmlns:p14="http://schemas.microsoft.com/office/powerpoint/2010/main" val="350696939"/>
              </p:ext>
            </p:extLst>
          </p:nvPr>
        </p:nvGraphicFramePr>
        <p:xfrm>
          <a:off x="693812" y="1916832"/>
          <a:ext cx="1101722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9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801115">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Woodgrain_16x9">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miter lim="800000"/>
        </a:ln>
        <a:ln w="19050" cap="flat" cmpd="sng" algn="ctr">
          <a:solidFill>
            <a:schemeClr val="phClr"/>
          </a:solidFill>
          <a:miter lim="800000"/>
        </a:ln>
        <a:ln w="28575" cap="flat" cmpd="sng" algn="ctr">
          <a:solidFill>
            <a:schemeClr val="phClr"/>
          </a:solidFill>
          <a:miter lim="800000"/>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D1F35-D690-462B-8ABB-6D4DC8E181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TS102801115</Template>
  <TotalTime>0</TotalTime>
  <Words>1785</Words>
  <Application>Microsoft Office PowerPoint</Application>
  <PresentationFormat>ユーザー設定</PresentationFormat>
  <Paragraphs>338</Paragraphs>
  <Slides>18</Slides>
  <Notes>0</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TS102801115</vt:lpstr>
      <vt:lpstr>はじめて障害のある学生を 受け入れるにあたって</vt:lpstr>
      <vt:lpstr>PowerPoint プレゼンテーション</vt:lpstr>
      <vt:lpstr>知っておきたい最近の動向</vt:lpstr>
      <vt:lpstr>PowerPoint プレゼンテーション</vt:lpstr>
      <vt:lpstr>PowerPoint プレゼンテーション</vt:lpstr>
      <vt:lpstr>支援を実施するための体制整備</vt:lpstr>
      <vt:lpstr>PowerPoint プレゼンテーション</vt:lpstr>
      <vt:lpstr>PowerPoint プレゼンテーション</vt:lpstr>
      <vt:lpstr>入学から卒業までに必要な支援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はじめて障害のある学生を受け入れるにあたって</dc:title>
  <dc:creator/>
  <cp:lastModifiedBy/>
  <cp:revision>1</cp:revision>
  <dcterms:created xsi:type="dcterms:W3CDTF">2015-05-29T05:14:20Z</dcterms:created>
  <dcterms:modified xsi:type="dcterms:W3CDTF">2015-08-31T06:23:58Z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TC028011159991</vt:lpwstr>
  </property>
</Properties>
</file>